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Lst>
  <p:sldIdLst>
    <p:sldId id="256" r:id="rId5"/>
    <p:sldId id="291" r:id="rId6"/>
    <p:sldId id="292" r:id="rId7"/>
    <p:sldId id="259" r:id="rId8"/>
    <p:sldId id="260" r:id="rId9"/>
    <p:sldId id="257" r:id="rId10"/>
    <p:sldId id="261" r:id="rId11"/>
    <p:sldId id="262" r:id="rId12"/>
    <p:sldId id="263" r:id="rId13"/>
    <p:sldId id="264" r:id="rId14"/>
    <p:sldId id="265" r:id="rId15"/>
    <p:sldId id="266" r:id="rId16"/>
    <p:sldId id="267" r:id="rId17"/>
    <p:sldId id="268" r:id="rId18"/>
    <p:sldId id="269" r:id="rId19"/>
    <p:sldId id="293" r:id="rId20"/>
    <p:sldId id="294" r:id="rId21"/>
    <p:sldId id="270" r:id="rId22"/>
    <p:sldId id="271" r:id="rId23"/>
    <p:sldId id="272" r:id="rId24"/>
    <p:sldId id="273" r:id="rId25"/>
    <p:sldId id="274" r:id="rId26"/>
    <p:sldId id="275" r:id="rId27"/>
    <p:sldId id="276" r:id="rId28"/>
    <p:sldId id="295" r:id="rId29"/>
    <p:sldId id="296" r:id="rId30"/>
    <p:sldId id="297" r:id="rId31"/>
    <p:sldId id="298" r:id="rId32"/>
    <p:sldId id="299" r:id="rId33"/>
    <p:sldId id="300" r:id="rId34"/>
    <p:sldId id="301" r:id="rId35"/>
    <p:sldId id="302" r:id="rId36"/>
    <p:sldId id="303" r:id="rId37"/>
    <p:sldId id="304" r:id="rId38"/>
    <p:sldId id="305" r:id="rId39"/>
    <p:sldId id="306" r:id="rId40"/>
  </p:sldIdLst>
  <p:sldSz cx="9144000" cy="6858000" type="screen4x3"/>
  <p:notesSz cx="6858000" cy="9144000"/>
  <p:defaultTextStyle>
    <a:defPPr>
      <a:defRPr lang="ms-M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autoAdjust="0"/>
    <p:restoredTop sz="94676" autoAdjust="0"/>
  </p:normalViewPr>
  <p:slideViewPr>
    <p:cSldViewPr>
      <p:cViewPr>
        <p:scale>
          <a:sx n="80" d="100"/>
          <a:sy n="80" d="100"/>
        </p:scale>
        <p:origin x="-1272" y="-24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ms-MY"/>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ms-MY"/>
          </a:p>
        </p:txBody>
      </p:sp>
      <p:sp>
        <p:nvSpPr>
          <p:cNvPr id="4" name="Date Placeholder 3"/>
          <p:cNvSpPr>
            <a:spLocks noGrp="1"/>
          </p:cNvSpPr>
          <p:nvPr>
            <p:ph type="dt" sz="half" idx="10"/>
          </p:nvPr>
        </p:nvSpPr>
        <p:spPr/>
        <p:txBody>
          <a:bodyPr/>
          <a:lstStyle/>
          <a:p>
            <a:fld id="{6DB0E3C7-0EC4-47BE-AAF1-E90A5BEBCAEE}" type="datetimeFigureOut">
              <a:rPr lang="ms-MY" smtClean="0"/>
              <a:t>06/11/2014</a:t>
            </a:fld>
            <a:endParaRPr lang="ms-MY"/>
          </a:p>
        </p:txBody>
      </p:sp>
      <p:sp>
        <p:nvSpPr>
          <p:cNvPr id="5" name="Footer Placeholder 4"/>
          <p:cNvSpPr>
            <a:spLocks noGrp="1"/>
          </p:cNvSpPr>
          <p:nvPr>
            <p:ph type="ftr" sz="quarter" idx="11"/>
          </p:nvPr>
        </p:nvSpPr>
        <p:spPr/>
        <p:txBody>
          <a:bodyPr/>
          <a:lstStyle/>
          <a:p>
            <a:endParaRPr lang="ms-MY"/>
          </a:p>
        </p:txBody>
      </p:sp>
      <p:sp>
        <p:nvSpPr>
          <p:cNvPr id="6" name="Slide Number Placeholder 5"/>
          <p:cNvSpPr>
            <a:spLocks noGrp="1"/>
          </p:cNvSpPr>
          <p:nvPr>
            <p:ph type="sldNum" sz="quarter" idx="12"/>
          </p:nvPr>
        </p:nvSpPr>
        <p:spPr/>
        <p:txBody>
          <a:bodyPr/>
          <a:lstStyle/>
          <a:p>
            <a:fld id="{87089075-7A8F-4D2C-947D-E5B07236BB94}" type="slidenum">
              <a:rPr lang="ms-MY" smtClean="0"/>
              <a:t>‹#›</a:t>
            </a:fld>
            <a:endParaRPr lang="ms-MY"/>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6DB0E3C7-0EC4-47BE-AAF1-E90A5BEBCAEE}" type="datetimeFigureOut">
              <a:rPr lang="ms-MY" smtClean="0"/>
              <a:t>06/11/2014</a:t>
            </a:fld>
            <a:endParaRPr lang="ms-MY"/>
          </a:p>
        </p:txBody>
      </p:sp>
      <p:sp>
        <p:nvSpPr>
          <p:cNvPr id="5" name="Footer Placeholder 4"/>
          <p:cNvSpPr>
            <a:spLocks noGrp="1"/>
          </p:cNvSpPr>
          <p:nvPr>
            <p:ph type="ftr" sz="quarter" idx="11"/>
          </p:nvPr>
        </p:nvSpPr>
        <p:spPr/>
        <p:txBody>
          <a:bodyPr/>
          <a:lstStyle/>
          <a:p>
            <a:endParaRPr lang="ms-MY"/>
          </a:p>
        </p:txBody>
      </p:sp>
      <p:sp>
        <p:nvSpPr>
          <p:cNvPr id="6" name="Slide Number Placeholder 5"/>
          <p:cNvSpPr>
            <a:spLocks noGrp="1"/>
          </p:cNvSpPr>
          <p:nvPr>
            <p:ph type="sldNum" sz="quarter" idx="12"/>
          </p:nvPr>
        </p:nvSpPr>
        <p:spPr/>
        <p:txBody>
          <a:bodyPr/>
          <a:lstStyle/>
          <a:p>
            <a:fld id="{87089075-7A8F-4D2C-947D-E5B07236BB94}" type="slidenum">
              <a:rPr lang="ms-MY" smtClean="0"/>
              <a:t>‹#›</a:t>
            </a:fld>
            <a:endParaRPr lang="ms-MY"/>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ms-MY"/>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6DB0E3C7-0EC4-47BE-AAF1-E90A5BEBCAEE}" type="datetimeFigureOut">
              <a:rPr lang="ms-MY" smtClean="0"/>
              <a:t>06/11/2014</a:t>
            </a:fld>
            <a:endParaRPr lang="ms-MY"/>
          </a:p>
        </p:txBody>
      </p:sp>
      <p:sp>
        <p:nvSpPr>
          <p:cNvPr id="5" name="Footer Placeholder 4"/>
          <p:cNvSpPr>
            <a:spLocks noGrp="1"/>
          </p:cNvSpPr>
          <p:nvPr>
            <p:ph type="ftr" sz="quarter" idx="11"/>
          </p:nvPr>
        </p:nvSpPr>
        <p:spPr/>
        <p:txBody>
          <a:bodyPr/>
          <a:lstStyle/>
          <a:p>
            <a:endParaRPr lang="ms-MY"/>
          </a:p>
        </p:txBody>
      </p:sp>
      <p:sp>
        <p:nvSpPr>
          <p:cNvPr id="6" name="Slide Number Placeholder 5"/>
          <p:cNvSpPr>
            <a:spLocks noGrp="1"/>
          </p:cNvSpPr>
          <p:nvPr>
            <p:ph type="sldNum" sz="quarter" idx="12"/>
          </p:nvPr>
        </p:nvSpPr>
        <p:spPr/>
        <p:txBody>
          <a:bodyPr/>
          <a:lstStyle/>
          <a:p>
            <a:fld id="{87089075-7A8F-4D2C-947D-E5B07236BB94}" type="slidenum">
              <a:rPr lang="ms-MY" smtClean="0"/>
              <a:t>‹#›</a:t>
            </a:fld>
            <a:endParaRPr lang="ms-MY"/>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6084BF5-4EA9-4B5D-B7CD-DF436921FB61}" type="datetimeFigureOut">
              <a:rPr lang="en-US" smtClean="0">
                <a:solidFill>
                  <a:prstClr val="black">
                    <a:tint val="75000"/>
                  </a:prstClr>
                </a:solidFill>
              </a:rPr>
              <a:pPr/>
              <a:t>11/6/2014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CA87ECB-10C9-42BA-9F79-4961C4E0AC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41470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084BF5-4EA9-4B5D-B7CD-DF436921FB61}" type="datetimeFigureOut">
              <a:rPr lang="en-US" smtClean="0">
                <a:solidFill>
                  <a:prstClr val="black">
                    <a:tint val="75000"/>
                  </a:prstClr>
                </a:solidFill>
              </a:rPr>
              <a:pPr/>
              <a:t>11/6/2014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CA87ECB-10C9-42BA-9F79-4961C4E0AC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06021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6084BF5-4EA9-4B5D-B7CD-DF436921FB61}" type="datetimeFigureOut">
              <a:rPr lang="en-US" smtClean="0">
                <a:solidFill>
                  <a:prstClr val="black">
                    <a:tint val="75000"/>
                  </a:prstClr>
                </a:solidFill>
              </a:rPr>
              <a:pPr/>
              <a:t>11/6/2014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CA87ECB-10C9-42BA-9F79-4961C4E0AC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428628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6084BF5-4EA9-4B5D-B7CD-DF436921FB61}" type="datetimeFigureOut">
              <a:rPr lang="en-US" smtClean="0">
                <a:solidFill>
                  <a:prstClr val="black">
                    <a:tint val="75000"/>
                  </a:prstClr>
                </a:solidFill>
              </a:rPr>
              <a:pPr/>
              <a:t>11/6/2014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CA87ECB-10C9-42BA-9F79-4961C4E0AC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372718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6084BF5-4EA9-4B5D-B7CD-DF436921FB61}" type="datetimeFigureOut">
              <a:rPr lang="en-US" smtClean="0">
                <a:solidFill>
                  <a:prstClr val="black">
                    <a:tint val="75000"/>
                  </a:prstClr>
                </a:solidFill>
              </a:rPr>
              <a:pPr/>
              <a:t>11/6/2014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CA87ECB-10C9-42BA-9F79-4961C4E0AC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33689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6084BF5-4EA9-4B5D-B7CD-DF436921FB61}" type="datetimeFigureOut">
              <a:rPr lang="en-US" smtClean="0">
                <a:solidFill>
                  <a:prstClr val="black">
                    <a:tint val="75000"/>
                  </a:prstClr>
                </a:solidFill>
              </a:rPr>
              <a:pPr/>
              <a:t>11/6/2014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CA87ECB-10C9-42BA-9F79-4961C4E0AC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909992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084BF5-4EA9-4B5D-B7CD-DF436921FB61}" type="datetimeFigureOut">
              <a:rPr lang="en-US" smtClean="0">
                <a:solidFill>
                  <a:prstClr val="black">
                    <a:tint val="75000"/>
                  </a:prstClr>
                </a:solidFill>
              </a:rPr>
              <a:pPr/>
              <a:t>11/6/2014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CA87ECB-10C9-42BA-9F79-4961C4E0AC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534917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6084BF5-4EA9-4B5D-B7CD-DF436921FB61}" type="datetimeFigureOut">
              <a:rPr lang="en-US" smtClean="0">
                <a:solidFill>
                  <a:prstClr val="black">
                    <a:tint val="75000"/>
                  </a:prstClr>
                </a:solidFill>
              </a:rPr>
              <a:pPr/>
              <a:t>11/6/2014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CA87ECB-10C9-42BA-9F79-4961C4E0AC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04302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6DB0E3C7-0EC4-47BE-AAF1-E90A5BEBCAEE}" type="datetimeFigureOut">
              <a:rPr lang="ms-MY" smtClean="0"/>
              <a:t>06/11/2014</a:t>
            </a:fld>
            <a:endParaRPr lang="ms-MY"/>
          </a:p>
        </p:txBody>
      </p:sp>
      <p:sp>
        <p:nvSpPr>
          <p:cNvPr id="5" name="Footer Placeholder 4"/>
          <p:cNvSpPr>
            <a:spLocks noGrp="1"/>
          </p:cNvSpPr>
          <p:nvPr>
            <p:ph type="ftr" sz="quarter" idx="11"/>
          </p:nvPr>
        </p:nvSpPr>
        <p:spPr/>
        <p:txBody>
          <a:bodyPr/>
          <a:lstStyle/>
          <a:p>
            <a:endParaRPr lang="ms-MY"/>
          </a:p>
        </p:txBody>
      </p:sp>
      <p:sp>
        <p:nvSpPr>
          <p:cNvPr id="6" name="Slide Number Placeholder 5"/>
          <p:cNvSpPr>
            <a:spLocks noGrp="1"/>
          </p:cNvSpPr>
          <p:nvPr>
            <p:ph type="sldNum" sz="quarter" idx="12"/>
          </p:nvPr>
        </p:nvSpPr>
        <p:spPr/>
        <p:txBody>
          <a:bodyPr/>
          <a:lstStyle/>
          <a:p>
            <a:fld id="{87089075-7A8F-4D2C-947D-E5B07236BB94}" type="slidenum">
              <a:rPr lang="ms-MY" smtClean="0"/>
              <a:t>‹#›</a:t>
            </a:fld>
            <a:endParaRPr lang="ms-MY"/>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6084BF5-4EA9-4B5D-B7CD-DF436921FB61}" type="datetimeFigureOut">
              <a:rPr lang="en-US" smtClean="0">
                <a:solidFill>
                  <a:prstClr val="black">
                    <a:tint val="75000"/>
                  </a:prstClr>
                </a:solidFill>
              </a:rPr>
              <a:pPr/>
              <a:t>11/6/2014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CA87ECB-10C9-42BA-9F79-4961C4E0AC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67282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084BF5-4EA9-4B5D-B7CD-DF436921FB61}" type="datetimeFigureOut">
              <a:rPr lang="en-US" smtClean="0">
                <a:solidFill>
                  <a:prstClr val="black">
                    <a:tint val="75000"/>
                  </a:prstClr>
                </a:solidFill>
              </a:rPr>
              <a:pPr/>
              <a:t>11/6/2014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CA87ECB-10C9-42BA-9F79-4961C4E0AC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508660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084BF5-4EA9-4B5D-B7CD-DF436921FB61}" type="datetimeFigureOut">
              <a:rPr lang="en-US" smtClean="0">
                <a:solidFill>
                  <a:prstClr val="black">
                    <a:tint val="75000"/>
                  </a:prstClr>
                </a:solidFill>
              </a:rPr>
              <a:pPr/>
              <a:t>11/6/2014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CA87ECB-10C9-42BA-9F79-4961C4E0AC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05008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ms-MY"/>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ms-MY"/>
          </a:p>
        </p:txBody>
      </p:sp>
      <p:sp>
        <p:nvSpPr>
          <p:cNvPr id="4" name="Date Placeholder 3"/>
          <p:cNvSpPr>
            <a:spLocks noGrp="1"/>
          </p:cNvSpPr>
          <p:nvPr>
            <p:ph type="dt" sz="half" idx="10"/>
          </p:nvPr>
        </p:nvSpPr>
        <p:spPr/>
        <p:txBody>
          <a:bodyPr/>
          <a:lstStyle/>
          <a:p>
            <a:fld id="{2C0267BB-71FF-46D4-B07C-F01553CF84B7}" type="datetimeFigureOut">
              <a:rPr lang="ms-MY" smtClean="0">
                <a:solidFill>
                  <a:prstClr val="black">
                    <a:tint val="75000"/>
                  </a:prstClr>
                </a:solidFill>
              </a:rPr>
              <a:pPr/>
              <a:t>06/11/2014</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B6F7C6F2-4C22-475A-AB64-341DE588D31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75867216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2C0267BB-71FF-46D4-B07C-F01553CF84B7}" type="datetimeFigureOut">
              <a:rPr lang="ms-MY" smtClean="0">
                <a:solidFill>
                  <a:prstClr val="black">
                    <a:tint val="75000"/>
                  </a:prstClr>
                </a:solidFill>
              </a:rPr>
              <a:pPr/>
              <a:t>06/11/2014</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B6F7C6F2-4C22-475A-AB64-341DE588D31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147972023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ms-MY"/>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C0267BB-71FF-46D4-B07C-F01553CF84B7}" type="datetimeFigureOut">
              <a:rPr lang="ms-MY" smtClean="0">
                <a:solidFill>
                  <a:prstClr val="black">
                    <a:tint val="75000"/>
                  </a:prstClr>
                </a:solidFill>
              </a:rPr>
              <a:pPr/>
              <a:t>06/11/2014</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B6F7C6F2-4C22-475A-AB64-341DE588D31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129721245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5" name="Date Placeholder 4"/>
          <p:cNvSpPr>
            <a:spLocks noGrp="1"/>
          </p:cNvSpPr>
          <p:nvPr>
            <p:ph type="dt" sz="half" idx="10"/>
          </p:nvPr>
        </p:nvSpPr>
        <p:spPr/>
        <p:txBody>
          <a:bodyPr/>
          <a:lstStyle/>
          <a:p>
            <a:fld id="{2C0267BB-71FF-46D4-B07C-F01553CF84B7}" type="datetimeFigureOut">
              <a:rPr lang="ms-MY" smtClean="0">
                <a:solidFill>
                  <a:prstClr val="black">
                    <a:tint val="75000"/>
                  </a:prstClr>
                </a:solidFill>
              </a:rPr>
              <a:pPr/>
              <a:t>06/11/2014</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B6F7C6F2-4C22-475A-AB64-341DE588D31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118507077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ms-MY"/>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7" name="Date Placeholder 6"/>
          <p:cNvSpPr>
            <a:spLocks noGrp="1"/>
          </p:cNvSpPr>
          <p:nvPr>
            <p:ph type="dt" sz="half" idx="10"/>
          </p:nvPr>
        </p:nvSpPr>
        <p:spPr/>
        <p:txBody>
          <a:bodyPr/>
          <a:lstStyle/>
          <a:p>
            <a:fld id="{2C0267BB-71FF-46D4-B07C-F01553CF84B7}" type="datetimeFigureOut">
              <a:rPr lang="ms-MY" smtClean="0">
                <a:solidFill>
                  <a:prstClr val="black">
                    <a:tint val="75000"/>
                  </a:prstClr>
                </a:solidFill>
              </a:rPr>
              <a:pPr/>
              <a:t>06/11/2014</a:t>
            </a:fld>
            <a:endParaRPr lang="ms-MY">
              <a:solidFill>
                <a:prstClr val="black">
                  <a:tint val="75000"/>
                </a:prstClr>
              </a:solidFill>
            </a:endParaRPr>
          </a:p>
        </p:txBody>
      </p:sp>
      <p:sp>
        <p:nvSpPr>
          <p:cNvPr id="8" name="Footer Placeholder 7"/>
          <p:cNvSpPr>
            <a:spLocks noGrp="1"/>
          </p:cNvSpPr>
          <p:nvPr>
            <p:ph type="ftr" sz="quarter" idx="11"/>
          </p:nvPr>
        </p:nvSpPr>
        <p:spPr/>
        <p:txBody>
          <a:bodyPr/>
          <a:lstStyle/>
          <a:p>
            <a:endParaRPr lang="ms-MY">
              <a:solidFill>
                <a:prstClr val="black">
                  <a:tint val="75000"/>
                </a:prstClr>
              </a:solidFill>
            </a:endParaRPr>
          </a:p>
        </p:txBody>
      </p:sp>
      <p:sp>
        <p:nvSpPr>
          <p:cNvPr id="9" name="Slide Number Placeholder 8"/>
          <p:cNvSpPr>
            <a:spLocks noGrp="1"/>
          </p:cNvSpPr>
          <p:nvPr>
            <p:ph type="sldNum" sz="quarter" idx="12"/>
          </p:nvPr>
        </p:nvSpPr>
        <p:spPr/>
        <p:txBody>
          <a:bodyPr/>
          <a:lstStyle/>
          <a:p>
            <a:fld id="{B6F7C6F2-4C22-475A-AB64-341DE588D31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22345041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Date Placeholder 2"/>
          <p:cNvSpPr>
            <a:spLocks noGrp="1"/>
          </p:cNvSpPr>
          <p:nvPr>
            <p:ph type="dt" sz="half" idx="10"/>
          </p:nvPr>
        </p:nvSpPr>
        <p:spPr/>
        <p:txBody>
          <a:bodyPr/>
          <a:lstStyle/>
          <a:p>
            <a:fld id="{2C0267BB-71FF-46D4-B07C-F01553CF84B7}" type="datetimeFigureOut">
              <a:rPr lang="ms-MY" smtClean="0">
                <a:solidFill>
                  <a:prstClr val="black">
                    <a:tint val="75000"/>
                  </a:prstClr>
                </a:solidFill>
              </a:rPr>
              <a:pPr/>
              <a:t>06/11/2014</a:t>
            </a:fld>
            <a:endParaRPr lang="ms-MY">
              <a:solidFill>
                <a:prstClr val="black">
                  <a:tint val="75000"/>
                </a:prstClr>
              </a:solidFill>
            </a:endParaRPr>
          </a:p>
        </p:txBody>
      </p:sp>
      <p:sp>
        <p:nvSpPr>
          <p:cNvPr id="4" name="Footer Placeholder 3"/>
          <p:cNvSpPr>
            <a:spLocks noGrp="1"/>
          </p:cNvSpPr>
          <p:nvPr>
            <p:ph type="ftr" sz="quarter" idx="11"/>
          </p:nvPr>
        </p:nvSpPr>
        <p:spPr/>
        <p:txBody>
          <a:bodyPr/>
          <a:lstStyle/>
          <a:p>
            <a:endParaRPr lang="ms-MY">
              <a:solidFill>
                <a:prstClr val="black">
                  <a:tint val="75000"/>
                </a:prstClr>
              </a:solidFill>
            </a:endParaRPr>
          </a:p>
        </p:txBody>
      </p:sp>
      <p:sp>
        <p:nvSpPr>
          <p:cNvPr id="5" name="Slide Number Placeholder 4"/>
          <p:cNvSpPr>
            <a:spLocks noGrp="1"/>
          </p:cNvSpPr>
          <p:nvPr>
            <p:ph type="sldNum" sz="quarter" idx="12"/>
          </p:nvPr>
        </p:nvSpPr>
        <p:spPr/>
        <p:txBody>
          <a:bodyPr/>
          <a:lstStyle/>
          <a:p>
            <a:fld id="{B6F7C6F2-4C22-475A-AB64-341DE588D31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39980308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0267BB-71FF-46D4-B07C-F01553CF84B7}" type="datetimeFigureOut">
              <a:rPr lang="ms-MY" smtClean="0">
                <a:solidFill>
                  <a:prstClr val="black">
                    <a:tint val="75000"/>
                  </a:prstClr>
                </a:solidFill>
              </a:rPr>
              <a:pPr/>
              <a:t>06/11/2014</a:t>
            </a:fld>
            <a:endParaRPr lang="ms-MY">
              <a:solidFill>
                <a:prstClr val="black">
                  <a:tint val="75000"/>
                </a:prstClr>
              </a:solidFill>
            </a:endParaRPr>
          </a:p>
        </p:txBody>
      </p:sp>
      <p:sp>
        <p:nvSpPr>
          <p:cNvPr id="3" name="Footer Placeholder 2"/>
          <p:cNvSpPr>
            <a:spLocks noGrp="1"/>
          </p:cNvSpPr>
          <p:nvPr>
            <p:ph type="ftr" sz="quarter" idx="11"/>
          </p:nvPr>
        </p:nvSpPr>
        <p:spPr/>
        <p:txBody>
          <a:bodyPr/>
          <a:lstStyle/>
          <a:p>
            <a:endParaRPr lang="ms-MY">
              <a:solidFill>
                <a:prstClr val="black">
                  <a:tint val="75000"/>
                </a:prstClr>
              </a:solidFill>
            </a:endParaRPr>
          </a:p>
        </p:txBody>
      </p:sp>
      <p:sp>
        <p:nvSpPr>
          <p:cNvPr id="4" name="Slide Number Placeholder 3"/>
          <p:cNvSpPr>
            <a:spLocks noGrp="1"/>
          </p:cNvSpPr>
          <p:nvPr>
            <p:ph type="sldNum" sz="quarter" idx="12"/>
          </p:nvPr>
        </p:nvSpPr>
        <p:spPr/>
        <p:txBody>
          <a:bodyPr/>
          <a:lstStyle/>
          <a:p>
            <a:fld id="{B6F7C6F2-4C22-475A-AB64-341DE588D31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18888970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ms-MY"/>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DB0E3C7-0EC4-47BE-AAF1-E90A5BEBCAEE}" type="datetimeFigureOut">
              <a:rPr lang="ms-MY" smtClean="0"/>
              <a:t>06/11/2014</a:t>
            </a:fld>
            <a:endParaRPr lang="ms-MY"/>
          </a:p>
        </p:txBody>
      </p:sp>
      <p:sp>
        <p:nvSpPr>
          <p:cNvPr id="5" name="Footer Placeholder 4"/>
          <p:cNvSpPr>
            <a:spLocks noGrp="1"/>
          </p:cNvSpPr>
          <p:nvPr>
            <p:ph type="ftr" sz="quarter" idx="11"/>
          </p:nvPr>
        </p:nvSpPr>
        <p:spPr/>
        <p:txBody>
          <a:bodyPr/>
          <a:lstStyle/>
          <a:p>
            <a:endParaRPr lang="ms-MY"/>
          </a:p>
        </p:txBody>
      </p:sp>
      <p:sp>
        <p:nvSpPr>
          <p:cNvPr id="6" name="Slide Number Placeholder 5"/>
          <p:cNvSpPr>
            <a:spLocks noGrp="1"/>
          </p:cNvSpPr>
          <p:nvPr>
            <p:ph type="sldNum" sz="quarter" idx="12"/>
          </p:nvPr>
        </p:nvSpPr>
        <p:spPr/>
        <p:txBody>
          <a:bodyPr/>
          <a:lstStyle/>
          <a:p>
            <a:fld id="{87089075-7A8F-4D2C-947D-E5B07236BB94}" type="slidenum">
              <a:rPr lang="ms-MY" smtClean="0"/>
              <a:t>‹#›</a:t>
            </a:fld>
            <a:endParaRPr lang="ms-MY"/>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ms-MY"/>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0267BB-71FF-46D4-B07C-F01553CF84B7}" type="datetimeFigureOut">
              <a:rPr lang="ms-MY" smtClean="0">
                <a:solidFill>
                  <a:prstClr val="black">
                    <a:tint val="75000"/>
                  </a:prstClr>
                </a:solidFill>
              </a:rPr>
              <a:pPr/>
              <a:t>06/11/2014</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B6F7C6F2-4C22-475A-AB64-341DE588D31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95162267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ms-MY"/>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ms-MY"/>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0267BB-71FF-46D4-B07C-F01553CF84B7}" type="datetimeFigureOut">
              <a:rPr lang="ms-MY" smtClean="0">
                <a:solidFill>
                  <a:prstClr val="black">
                    <a:tint val="75000"/>
                  </a:prstClr>
                </a:solidFill>
              </a:rPr>
              <a:pPr/>
              <a:t>06/11/2014</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B6F7C6F2-4C22-475A-AB64-341DE588D31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50435698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2C0267BB-71FF-46D4-B07C-F01553CF84B7}" type="datetimeFigureOut">
              <a:rPr lang="ms-MY" smtClean="0">
                <a:solidFill>
                  <a:prstClr val="black">
                    <a:tint val="75000"/>
                  </a:prstClr>
                </a:solidFill>
              </a:rPr>
              <a:pPr/>
              <a:t>06/11/2014</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B6F7C6F2-4C22-475A-AB64-341DE588D31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99014526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ms-MY"/>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2C0267BB-71FF-46D4-B07C-F01553CF84B7}" type="datetimeFigureOut">
              <a:rPr lang="ms-MY" smtClean="0">
                <a:solidFill>
                  <a:prstClr val="black">
                    <a:tint val="75000"/>
                  </a:prstClr>
                </a:solidFill>
              </a:rPr>
              <a:pPr/>
              <a:t>06/11/2014</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B6F7C6F2-4C22-475A-AB64-341DE588D31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10582555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ms-MY"/>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ms-MY"/>
          </a:p>
        </p:txBody>
      </p:sp>
      <p:sp>
        <p:nvSpPr>
          <p:cNvPr id="4" name="Date Placeholder 3"/>
          <p:cNvSpPr>
            <a:spLocks noGrp="1"/>
          </p:cNvSpPr>
          <p:nvPr>
            <p:ph type="dt" sz="half" idx="10"/>
          </p:nvPr>
        </p:nvSpPr>
        <p:spPr/>
        <p:txBody>
          <a:bodyPr/>
          <a:lstStyle/>
          <a:p>
            <a:fld id="{8794CED4-5DFE-452F-8D62-8FBC764CB760}" type="datetimeFigureOut">
              <a:rPr lang="ms-MY" smtClean="0">
                <a:solidFill>
                  <a:prstClr val="black">
                    <a:tint val="75000"/>
                  </a:prstClr>
                </a:solidFill>
              </a:rPr>
              <a:pPr/>
              <a:t>06/11/2014</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82F84ED4-3731-4FB3-A0F7-95FD88C0AB68}"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05306226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8794CED4-5DFE-452F-8D62-8FBC764CB760}" type="datetimeFigureOut">
              <a:rPr lang="ms-MY" smtClean="0">
                <a:solidFill>
                  <a:prstClr val="black">
                    <a:tint val="75000"/>
                  </a:prstClr>
                </a:solidFill>
              </a:rPr>
              <a:pPr/>
              <a:t>06/11/2014</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82F84ED4-3731-4FB3-A0F7-95FD88C0AB68}"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46428740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ms-MY"/>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794CED4-5DFE-452F-8D62-8FBC764CB760}" type="datetimeFigureOut">
              <a:rPr lang="ms-MY" smtClean="0">
                <a:solidFill>
                  <a:prstClr val="black">
                    <a:tint val="75000"/>
                  </a:prstClr>
                </a:solidFill>
              </a:rPr>
              <a:pPr/>
              <a:t>06/11/2014</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82F84ED4-3731-4FB3-A0F7-95FD88C0AB68}"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76991829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5" name="Date Placeholder 4"/>
          <p:cNvSpPr>
            <a:spLocks noGrp="1"/>
          </p:cNvSpPr>
          <p:nvPr>
            <p:ph type="dt" sz="half" idx="10"/>
          </p:nvPr>
        </p:nvSpPr>
        <p:spPr/>
        <p:txBody>
          <a:bodyPr/>
          <a:lstStyle/>
          <a:p>
            <a:fld id="{8794CED4-5DFE-452F-8D62-8FBC764CB760}" type="datetimeFigureOut">
              <a:rPr lang="ms-MY" smtClean="0">
                <a:solidFill>
                  <a:prstClr val="black">
                    <a:tint val="75000"/>
                  </a:prstClr>
                </a:solidFill>
              </a:rPr>
              <a:pPr/>
              <a:t>06/11/2014</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82F84ED4-3731-4FB3-A0F7-95FD88C0AB68}"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15613588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ms-MY"/>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7" name="Date Placeholder 6"/>
          <p:cNvSpPr>
            <a:spLocks noGrp="1"/>
          </p:cNvSpPr>
          <p:nvPr>
            <p:ph type="dt" sz="half" idx="10"/>
          </p:nvPr>
        </p:nvSpPr>
        <p:spPr/>
        <p:txBody>
          <a:bodyPr/>
          <a:lstStyle/>
          <a:p>
            <a:fld id="{8794CED4-5DFE-452F-8D62-8FBC764CB760}" type="datetimeFigureOut">
              <a:rPr lang="ms-MY" smtClean="0">
                <a:solidFill>
                  <a:prstClr val="black">
                    <a:tint val="75000"/>
                  </a:prstClr>
                </a:solidFill>
              </a:rPr>
              <a:pPr/>
              <a:t>06/11/2014</a:t>
            </a:fld>
            <a:endParaRPr lang="ms-MY">
              <a:solidFill>
                <a:prstClr val="black">
                  <a:tint val="75000"/>
                </a:prstClr>
              </a:solidFill>
            </a:endParaRPr>
          </a:p>
        </p:txBody>
      </p:sp>
      <p:sp>
        <p:nvSpPr>
          <p:cNvPr id="8" name="Footer Placeholder 7"/>
          <p:cNvSpPr>
            <a:spLocks noGrp="1"/>
          </p:cNvSpPr>
          <p:nvPr>
            <p:ph type="ftr" sz="quarter" idx="11"/>
          </p:nvPr>
        </p:nvSpPr>
        <p:spPr/>
        <p:txBody>
          <a:bodyPr/>
          <a:lstStyle/>
          <a:p>
            <a:endParaRPr lang="ms-MY">
              <a:solidFill>
                <a:prstClr val="black">
                  <a:tint val="75000"/>
                </a:prstClr>
              </a:solidFill>
            </a:endParaRPr>
          </a:p>
        </p:txBody>
      </p:sp>
      <p:sp>
        <p:nvSpPr>
          <p:cNvPr id="9" name="Slide Number Placeholder 8"/>
          <p:cNvSpPr>
            <a:spLocks noGrp="1"/>
          </p:cNvSpPr>
          <p:nvPr>
            <p:ph type="sldNum" sz="quarter" idx="12"/>
          </p:nvPr>
        </p:nvSpPr>
        <p:spPr/>
        <p:txBody>
          <a:bodyPr/>
          <a:lstStyle/>
          <a:p>
            <a:fld id="{82F84ED4-3731-4FB3-A0F7-95FD88C0AB68}"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90924564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Date Placeholder 2"/>
          <p:cNvSpPr>
            <a:spLocks noGrp="1"/>
          </p:cNvSpPr>
          <p:nvPr>
            <p:ph type="dt" sz="half" idx="10"/>
          </p:nvPr>
        </p:nvSpPr>
        <p:spPr/>
        <p:txBody>
          <a:bodyPr/>
          <a:lstStyle/>
          <a:p>
            <a:fld id="{8794CED4-5DFE-452F-8D62-8FBC764CB760}" type="datetimeFigureOut">
              <a:rPr lang="ms-MY" smtClean="0">
                <a:solidFill>
                  <a:prstClr val="black">
                    <a:tint val="75000"/>
                  </a:prstClr>
                </a:solidFill>
              </a:rPr>
              <a:pPr/>
              <a:t>06/11/2014</a:t>
            </a:fld>
            <a:endParaRPr lang="ms-MY">
              <a:solidFill>
                <a:prstClr val="black">
                  <a:tint val="75000"/>
                </a:prstClr>
              </a:solidFill>
            </a:endParaRPr>
          </a:p>
        </p:txBody>
      </p:sp>
      <p:sp>
        <p:nvSpPr>
          <p:cNvPr id="4" name="Footer Placeholder 3"/>
          <p:cNvSpPr>
            <a:spLocks noGrp="1"/>
          </p:cNvSpPr>
          <p:nvPr>
            <p:ph type="ftr" sz="quarter" idx="11"/>
          </p:nvPr>
        </p:nvSpPr>
        <p:spPr/>
        <p:txBody>
          <a:bodyPr/>
          <a:lstStyle/>
          <a:p>
            <a:endParaRPr lang="ms-MY">
              <a:solidFill>
                <a:prstClr val="black">
                  <a:tint val="75000"/>
                </a:prstClr>
              </a:solidFill>
            </a:endParaRPr>
          </a:p>
        </p:txBody>
      </p:sp>
      <p:sp>
        <p:nvSpPr>
          <p:cNvPr id="5" name="Slide Number Placeholder 4"/>
          <p:cNvSpPr>
            <a:spLocks noGrp="1"/>
          </p:cNvSpPr>
          <p:nvPr>
            <p:ph type="sldNum" sz="quarter" idx="12"/>
          </p:nvPr>
        </p:nvSpPr>
        <p:spPr/>
        <p:txBody>
          <a:bodyPr/>
          <a:lstStyle/>
          <a:p>
            <a:fld id="{82F84ED4-3731-4FB3-A0F7-95FD88C0AB68}"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0147458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5" name="Date Placeholder 4"/>
          <p:cNvSpPr>
            <a:spLocks noGrp="1"/>
          </p:cNvSpPr>
          <p:nvPr>
            <p:ph type="dt" sz="half" idx="10"/>
          </p:nvPr>
        </p:nvSpPr>
        <p:spPr/>
        <p:txBody>
          <a:bodyPr/>
          <a:lstStyle/>
          <a:p>
            <a:fld id="{6DB0E3C7-0EC4-47BE-AAF1-E90A5BEBCAEE}" type="datetimeFigureOut">
              <a:rPr lang="ms-MY" smtClean="0"/>
              <a:t>06/11/2014</a:t>
            </a:fld>
            <a:endParaRPr lang="ms-MY"/>
          </a:p>
        </p:txBody>
      </p:sp>
      <p:sp>
        <p:nvSpPr>
          <p:cNvPr id="6" name="Footer Placeholder 5"/>
          <p:cNvSpPr>
            <a:spLocks noGrp="1"/>
          </p:cNvSpPr>
          <p:nvPr>
            <p:ph type="ftr" sz="quarter" idx="11"/>
          </p:nvPr>
        </p:nvSpPr>
        <p:spPr/>
        <p:txBody>
          <a:bodyPr/>
          <a:lstStyle/>
          <a:p>
            <a:endParaRPr lang="ms-MY"/>
          </a:p>
        </p:txBody>
      </p:sp>
      <p:sp>
        <p:nvSpPr>
          <p:cNvPr id="7" name="Slide Number Placeholder 6"/>
          <p:cNvSpPr>
            <a:spLocks noGrp="1"/>
          </p:cNvSpPr>
          <p:nvPr>
            <p:ph type="sldNum" sz="quarter" idx="12"/>
          </p:nvPr>
        </p:nvSpPr>
        <p:spPr/>
        <p:txBody>
          <a:bodyPr/>
          <a:lstStyle/>
          <a:p>
            <a:fld id="{87089075-7A8F-4D2C-947D-E5B07236BB94}" type="slidenum">
              <a:rPr lang="ms-MY" smtClean="0"/>
              <a:t>‹#›</a:t>
            </a:fld>
            <a:endParaRPr lang="ms-MY"/>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94CED4-5DFE-452F-8D62-8FBC764CB760}" type="datetimeFigureOut">
              <a:rPr lang="ms-MY" smtClean="0">
                <a:solidFill>
                  <a:prstClr val="black">
                    <a:tint val="75000"/>
                  </a:prstClr>
                </a:solidFill>
              </a:rPr>
              <a:pPr/>
              <a:t>06/11/2014</a:t>
            </a:fld>
            <a:endParaRPr lang="ms-MY">
              <a:solidFill>
                <a:prstClr val="black">
                  <a:tint val="75000"/>
                </a:prstClr>
              </a:solidFill>
            </a:endParaRPr>
          </a:p>
        </p:txBody>
      </p:sp>
      <p:sp>
        <p:nvSpPr>
          <p:cNvPr id="3" name="Footer Placeholder 2"/>
          <p:cNvSpPr>
            <a:spLocks noGrp="1"/>
          </p:cNvSpPr>
          <p:nvPr>
            <p:ph type="ftr" sz="quarter" idx="11"/>
          </p:nvPr>
        </p:nvSpPr>
        <p:spPr/>
        <p:txBody>
          <a:bodyPr/>
          <a:lstStyle/>
          <a:p>
            <a:endParaRPr lang="ms-MY">
              <a:solidFill>
                <a:prstClr val="black">
                  <a:tint val="75000"/>
                </a:prstClr>
              </a:solidFill>
            </a:endParaRPr>
          </a:p>
        </p:txBody>
      </p:sp>
      <p:sp>
        <p:nvSpPr>
          <p:cNvPr id="4" name="Slide Number Placeholder 3"/>
          <p:cNvSpPr>
            <a:spLocks noGrp="1"/>
          </p:cNvSpPr>
          <p:nvPr>
            <p:ph type="sldNum" sz="quarter" idx="12"/>
          </p:nvPr>
        </p:nvSpPr>
        <p:spPr/>
        <p:txBody>
          <a:bodyPr/>
          <a:lstStyle/>
          <a:p>
            <a:fld id="{82F84ED4-3731-4FB3-A0F7-95FD88C0AB68}"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25374213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ms-MY"/>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794CED4-5DFE-452F-8D62-8FBC764CB760}" type="datetimeFigureOut">
              <a:rPr lang="ms-MY" smtClean="0">
                <a:solidFill>
                  <a:prstClr val="black">
                    <a:tint val="75000"/>
                  </a:prstClr>
                </a:solidFill>
              </a:rPr>
              <a:pPr/>
              <a:t>06/11/2014</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82F84ED4-3731-4FB3-A0F7-95FD88C0AB68}"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122475414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ms-MY"/>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ms-MY"/>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794CED4-5DFE-452F-8D62-8FBC764CB760}" type="datetimeFigureOut">
              <a:rPr lang="ms-MY" smtClean="0">
                <a:solidFill>
                  <a:prstClr val="black">
                    <a:tint val="75000"/>
                  </a:prstClr>
                </a:solidFill>
              </a:rPr>
              <a:pPr/>
              <a:t>06/11/2014</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82F84ED4-3731-4FB3-A0F7-95FD88C0AB68}"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422000633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8794CED4-5DFE-452F-8D62-8FBC764CB760}" type="datetimeFigureOut">
              <a:rPr lang="ms-MY" smtClean="0">
                <a:solidFill>
                  <a:prstClr val="black">
                    <a:tint val="75000"/>
                  </a:prstClr>
                </a:solidFill>
              </a:rPr>
              <a:pPr/>
              <a:t>06/11/2014</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82F84ED4-3731-4FB3-A0F7-95FD88C0AB68}"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54040136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ms-MY"/>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8794CED4-5DFE-452F-8D62-8FBC764CB760}" type="datetimeFigureOut">
              <a:rPr lang="ms-MY" smtClean="0">
                <a:solidFill>
                  <a:prstClr val="black">
                    <a:tint val="75000"/>
                  </a:prstClr>
                </a:solidFill>
              </a:rPr>
              <a:pPr/>
              <a:t>06/11/2014</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82F84ED4-3731-4FB3-A0F7-95FD88C0AB68}"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15034830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ms-MY"/>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7" name="Date Placeholder 6"/>
          <p:cNvSpPr>
            <a:spLocks noGrp="1"/>
          </p:cNvSpPr>
          <p:nvPr>
            <p:ph type="dt" sz="half" idx="10"/>
          </p:nvPr>
        </p:nvSpPr>
        <p:spPr/>
        <p:txBody>
          <a:bodyPr/>
          <a:lstStyle/>
          <a:p>
            <a:fld id="{6DB0E3C7-0EC4-47BE-AAF1-E90A5BEBCAEE}" type="datetimeFigureOut">
              <a:rPr lang="ms-MY" smtClean="0"/>
              <a:t>06/11/2014</a:t>
            </a:fld>
            <a:endParaRPr lang="ms-MY"/>
          </a:p>
        </p:txBody>
      </p:sp>
      <p:sp>
        <p:nvSpPr>
          <p:cNvPr id="8" name="Footer Placeholder 7"/>
          <p:cNvSpPr>
            <a:spLocks noGrp="1"/>
          </p:cNvSpPr>
          <p:nvPr>
            <p:ph type="ftr" sz="quarter" idx="11"/>
          </p:nvPr>
        </p:nvSpPr>
        <p:spPr/>
        <p:txBody>
          <a:bodyPr/>
          <a:lstStyle/>
          <a:p>
            <a:endParaRPr lang="ms-MY"/>
          </a:p>
        </p:txBody>
      </p:sp>
      <p:sp>
        <p:nvSpPr>
          <p:cNvPr id="9" name="Slide Number Placeholder 8"/>
          <p:cNvSpPr>
            <a:spLocks noGrp="1"/>
          </p:cNvSpPr>
          <p:nvPr>
            <p:ph type="sldNum" sz="quarter" idx="12"/>
          </p:nvPr>
        </p:nvSpPr>
        <p:spPr/>
        <p:txBody>
          <a:bodyPr/>
          <a:lstStyle/>
          <a:p>
            <a:fld id="{87089075-7A8F-4D2C-947D-E5B07236BB94}" type="slidenum">
              <a:rPr lang="ms-MY" smtClean="0"/>
              <a:t>‹#›</a:t>
            </a:fld>
            <a:endParaRPr lang="ms-MY"/>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Date Placeholder 2"/>
          <p:cNvSpPr>
            <a:spLocks noGrp="1"/>
          </p:cNvSpPr>
          <p:nvPr>
            <p:ph type="dt" sz="half" idx="10"/>
          </p:nvPr>
        </p:nvSpPr>
        <p:spPr/>
        <p:txBody>
          <a:bodyPr/>
          <a:lstStyle/>
          <a:p>
            <a:fld id="{6DB0E3C7-0EC4-47BE-AAF1-E90A5BEBCAEE}" type="datetimeFigureOut">
              <a:rPr lang="ms-MY" smtClean="0"/>
              <a:t>06/11/2014</a:t>
            </a:fld>
            <a:endParaRPr lang="ms-MY"/>
          </a:p>
        </p:txBody>
      </p:sp>
      <p:sp>
        <p:nvSpPr>
          <p:cNvPr id="4" name="Footer Placeholder 3"/>
          <p:cNvSpPr>
            <a:spLocks noGrp="1"/>
          </p:cNvSpPr>
          <p:nvPr>
            <p:ph type="ftr" sz="quarter" idx="11"/>
          </p:nvPr>
        </p:nvSpPr>
        <p:spPr/>
        <p:txBody>
          <a:bodyPr/>
          <a:lstStyle/>
          <a:p>
            <a:endParaRPr lang="ms-MY"/>
          </a:p>
        </p:txBody>
      </p:sp>
      <p:sp>
        <p:nvSpPr>
          <p:cNvPr id="5" name="Slide Number Placeholder 4"/>
          <p:cNvSpPr>
            <a:spLocks noGrp="1"/>
          </p:cNvSpPr>
          <p:nvPr>
            <p:ph type="sldNum" sz="quarter" idx="12"/>
          </p:nvPr>
        </p:nvSpPr>
        <p:spPr/>
        <p:txBody>
          <a:bodyPr/>
          <a:lstStyle/>
          <a:p>
            <a:fld id="{87089075-7A8F-4D2C-947D-E5B07236BB94}" type="slidenum">
              <a:rPr lang="ms-MY" smtClean="0"/>
              <a:t>‹#›</a:t>
            </a:fld>
            <a:endParaRPr lang="ms-MY"/>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B0E3C7-0EC4-47BE-AAF1-E90A5BEBCAEE}" type="datetimeFigureOut">
              <a:rPr lang="ms-MY" smtClean="0"/>
              <a:t>06/11/2014</a:t>
            </a:fld>
            <a:endParaRPr lang="ms-MY"/>
          </a:p>
        </p:txBody>
      </p:sp>
      <p:sp>
        <p:nvSpPr>
          <p:cNvPr id="3" name="Footer Placeholder 2"/>
          <p:cNvSpPr>
            <a:spLocks noGrp="1"/>
          </p:cNvSpPr>
          <p:nvPr>
            <p:ph type="ftr" sz="quarter" idx="11"/>
          </p:nvPr>
        </p:nvSpPr>
        <p:spPr/>
        <p:txBody>
          <a:bodyPr/>
          <a:lstStyle/>
          <a:p>
            <a:endParaRPr lang="ms-MY"/>
          </a:p>
        </p:txBody>
      </p:sp>
      <p:sp>
        <p:nvSpPr>
          <p:cNvPr id="4" name="Slide Number Placeholder 3"/>
          <p:cNvSpPr>
            <a:spLocks noGrp="1"/>
          </p:cNvSpPr>
          <p:nvPr>
            <p:ph type="sldNum" sz="quarter" idx="12"/>
          </p:nvPr>
        </p:nvSpPr>
        <p:spPr/>
        <p:txBody>
          <a:bodyPr/>
          <a:lstStyle/>
          <a:p>
            <a:fld id="{87089075-7A8F-4D2C-947D-E5B07236BB94}" type="slidenum">
              <a:rPr lang="ms-MY" smtClean="0"/>
              <a:t>‹#›</a:t>
            </a:fld>
            <a:endParaRPr lang="ms-MY"/>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ms-MY"/>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DB0E3C7-0EC4-47BE-AAF1-E90A5BEBCAEE}" type="datetimeFigureOut">
              <a:rPr lang="ms-MY" smtClean="0"/>
              <a:t>06/11/2014</a:t>
            </a:fld>
            <a:endParaRPr lang="ms-MY"/>
          </a:p>
        </p:txBody>
      </p:sp>
      <p:sp>
        <p:nvSpPr>
          <p:cNvPr id="6" name="Footer Placeholder 5"/>
          <p:cNvSpPr>
            <a:spLocks noGrp="1"/>
          </p:cNvSpPr>
          <p:nvPr>
            <p:ph type="ftr" sz="quarter" idx="11"/>
          </p:nvPr>
        </p:nvSpPr>
        <p:spPr/>
        <p:txBody>
          <a:bodyPr/>
          <a:lstStyle/>
          <a:p>
            <a:endParaRPr lang="ms-MY"/>
          </a:p>
        </p:txBody>
      </p:sp>
      <p:sp>
        <p:nvSpPr>
          <p:cNvPr id="7" name="Slide Number Placeholder 6"/>
          <p:cNvSpPr>
            <a:spLocks noGrp="1"/>
          </p:cNvSpPr>
          <p:nvPr>
            <p:ph type="sldNum" sz="quarter" idx="12"/>
          </p:nvPr>
        </p:nvSpPr>
        <p:spPr/>
        <p:txBody>
          <a:bodyPr/>
          <a:lstStyle/>
          <a:p>
            <a:fld id="{87089075-7A8F-4D2C-947D-E5B07236BB94}" type="slidenum">
              <a:rPr lang="ms-MY" smtClean="0"/>
              <a:t>‹#›</a:t>
            </a:fld>
            <a:endParaRPr lang="ms-MY"/>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ms-MY"/>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ms-MY"/>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DB0E3C7-0EC4-47BE-AAF1-E90A5BEBCAEE}" type="datetimeFigureOut">
              <a:rPr lang="ms-MY" smtClean="0"/>
              <a:t>06/11/2014</a:t>
            </a:fld>
            <a:endParaRPr lang="ms-MY"/>
          </a:p>
        </p:txBody>
      </p:sp>
      <p:sp>
        <p:nvSpPr>
          <p:cNvPr id="6" name="Footer Placeholder 5"/>
          <p:cNvSpPr>
            <a:spLocks noGrp="1"/>
          </p:cNvSpPr>
          <p:nvPr>
            <p:ph type="ftr" sz="quarter" idx="11"/>
          </p:nvPr>
        </p:nvSpPr>
        <p:spPr/>
        <p:txBody>
          <a:bodyPr/>
          <a:lstStyle/>
          <a:p>
            <a:endParaRPr lang="ms-MY"/>
          </a:p>
        </p:txBody>
      </p:sp>
      <p:sp>
        <p:nvSpPr>
          <p:cNvPr id="7" name="Slide Number Placeholder 6"/>
          <p:cNvSpPr>
            <a:spLocks noGrp="1"/>
          </p:cNvSpPr>
          <p:nvPr>
            <p:ph type="sldNum" sz="quarter" idx="12"/>
          </p:nvPr>
        </p:nvSpPr>
        <p:spPr/>
        <p:txBody>
          <a:bodyPr/>
          <a:lstStyle/>
          <a:p>
            <a:fld id="{87089075-7A8F-4D2C-947D-E5B07236BB94}" type="slidenum">
              <a:rPr lang="ms-MY" smtClean="0"/>
              <a:t>‹#›</a:t>
            </a:fld>
            <a:endParaRPr lang="ms-MY"/>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ms-MY"/>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DB0E3C7-0EC4-47BE-AAF1-E90A5BEBCAEE}" type="datetimeFigureOut">
              <a:rPr lang="ms-MY" smtClean="0"/>
              <a:t>06/11/2014</a:t>
            </a:fld>
            <a:endParaRPr lang="ms-MY"/>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ms-MY"/>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089075-7A8F-4D2C-947D-E5B07236BB94}" type="slidenum">
              <a:rPr lang="ms-MY" smtClean="0"/>
              <a:t>‹#›</a:t>
            </a:fld>
            <a:endParaRPr lang="ms-MY"/>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ms-M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084BF5-4EA9-4B5D-B7CD-DF436921FB61}" type="datetimeFigureOut">
              <a:rPr lang="en-US" smtClean="0">
                <a:solidFill>
                  <a:prstClr val="black">
                    <a:tint val="75000"/>
                  </a:prstClr>
                </a:solidFill>
              </a:rPr>
              <a:pPr/>
              <a:t>11/6/2014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A87ECB-10C9-42BA-9F79-4961C4E0AC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780597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ms-MY"/>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0267BB-71FF-46D4-B07C-F01553CF84B7}" type="datetimeFigureOut">
              <a:rPr lang="ms-MY" smtClean="0">
                <a:solidFill>
                  <a:prstClr val="black">
                    <a:tint val="75000"/>
                  </a:prstClr>
                </a:solidFill>
              </a:rPr>
              <a:pPr/>
              <a:t>06/11/2014</a:t>
            </a:fld>
            <a:endParaRPr lang="ms-MY">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ms-MY">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7C6F2-4C22-475A-AB64-341DE588D31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93325586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ms-M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ms-MY"/>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94CED4-5DFE-452F-8D62-8FBC764CB760}" type="datetimeFigureOut">
              <a:rPr lang="ms-MY" smtClean="0">
                <a:solidFill>
                  <a:prstClr val="black">
                    <a:tint val="75000"/>
                  </a:prstClr>
                </a:solidFill>
              </a:rPr>
              <a:pPr/>
              <a:t>06/11/2014</a:t>
            </a:fld>
            <a:endParaRPr lang="ms-MY">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ms-MY">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F84ED4-3731-4FB3-A0F7-95FD88C0AB68}"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20605674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ms-M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5.xml"/></Relationships>
</file>

<file path=ppt/slides/_rels/slide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5.xml"/></Relationships>
</file>

<file path=ppt/slides/_rels/slide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5.xml"/></Relationships>
</file>

<file path=ppt/slides/_rels/slide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5.xml"/></Relationships>
</file>

<file path=ppt/slides/_rels/slide3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5.xml"/></Relationships>
</file>

<file path=ppt/slides/_rels/slide3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5.xml"/></Relationships>
</file>

<file path=ppt/slides/_rels/slide3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5.xml"/></Relationships>
</file>

<file path=ppt/slides/_rels/slide3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5.xml"/></Relationships>
</file>

<file path=ppt/slides/_rels/slide3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5.xml"/></Relationships>
</file>

<file path=ppt/slides/_rels/slide3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4.jpeg"/><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827584" y="188640"/>
            <a:ext cx="7500990" cy="584775"/>
          </a:xfrm>
          <a:prstGeom prst="rect">
            <a:avLst/>
          </a:prstGeom>
        </p:spPr>
        <p:txBody>
          <a:bodyPr wrap="square">
            <a:spAutoFit/>
          </a:bodyPr>
          <a:lstStyle/>
          <a:p>
            <a:pPr algn="ctr" fontAlgn="auto">
              <a:spcBef>
                <a:spcPts val="0"/>
              </a:spcBef>
              <a:spcAft>
                <a:spcPts val="0"/>
              </a:spcAft>
              <a:defRPr/>
            </a:pP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Sabda</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Rasulullah</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S.A.W</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323528" y="3928988"/>
            <a:ext cx="8424936" cy="2308324"/>
          </a:xfrm>
          <a:prstGeom prst="rect">
            <a:avLst/>
          </a:prstGeom>
          <a:solidFill>
            <a:schemeClr val="accent6">
              <a:lumMod val="75000"/>
              <a:alpha val="65000"/>
            </a:schemeClr>
          </a:solidFill>
        </p:spPr>
        <p:txBody>
          <a:bodyPr wrap="square">
            <a:spAutoFit/>
          </a:bodyPr>
          <a:lstStyle/>
          <a:p>
            <a:pPr algn="ctr" fontAlgn="auto">
              <a:spcBef>
                <a:spcPts val="0"/>
              </a:spcBef>
              <a:spcAft>
                <a:spcPts val="0"/>
              </a:spcAft>
              <a:defRPr/>
            </a:pP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“Orang Islam ( orang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sebenar</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itu</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ialah</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orang-orang Islam yang lain,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sejahtera</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daripada</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lidah</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(kata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nistanya</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tangannya</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kezalimannya</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Orang yang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berhijrah</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itu</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ialah</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orang yang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meninggalkan</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apa-apa</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dilarang</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oleh</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Allah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melaksanakannya</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endPar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5" name="Rectangle 4"/>
          <p:cNvSpPr/>
          <p:nvPr/>
        </p:nvSpPr>
        <p:spPr>
          <a:xfrm>
            <a:off x="179512" y="1674674"/>
            <a:ext cx="8856984" cy="1754326"/>
          </a:xfrm>
          <a:prstGeom prst="rect">
            <a:avLst/>
          </a:prstGeom>
        </p:spPr>
        <p:txBody>
          <a:bodyPr wrap="square">
            <a:spAutoFit/>
          </a:bodyPr>
          <a:lstStyle/>
          <a:p>
            <a:pPr algn="ctr" rtl="1"/>
            <a:r>
              <a:rPr lang="ar-EG"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الْمُسْلِمُ مَنْ سَلِمَ الْمُسْلِمُوْنَ مِنْ لِسَانِهِ وَيَدِه، </a:t>
            </a:r>
            <a:r>
              <a:rPr lang="ar-EG"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وَالْمُهَاجِرُ </a:t>
            </a:r>
            <a:r>
              <a:rPr lang="ar-EG"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مَنْ هَجَرَ مَا نَهَى اللهُ </a:t>
            </a:r>
            <a:r>
              <a:rPr lang="ar-EG"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عَنْه</a:t>
            </a:r>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endParaRPr lang="ms-MY" sz="5400"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41744844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467544" y="260648"/>
            <a:ext cx="8280919" cy="584775"/>
          </a:xfrm>
          <a:prstGeom prst="rect">
            <a:avLst/>
          </a:prstGeom>
        </p:spPr>
        <p:txBody>
          <a:bodyPr wrap="square">
            <a:spAutoFit/>
          </a:bodyPr>
          <a:lstStyle/>
          <a:p>
            <a:pPr algn="ctr" fontAlgn="auto">
              <a:spcBef>
                <a:spcPts val="0"/>
              </a:spcBef>
              <a:spcAft>
                <a:spcPts val="0"/>
              </a:spcAft>
              <a:defRPr/>
            </a:pP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Situasi</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Negara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Pada</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Hari</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Ini</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4" name="Rectangle 3"/>
          <p:cNvSpPr/>
          <p:nvPr/>
        </p:nvSpPr>
        <p:spPr>
          <a:xfrm>
            <a:off x="899592" y="1484784"/>
            <a:ext cx="7272808" cy="1224136"/>
          </a:xfrm>
          <a:prstGeom prst="rect">
            <a:avLst/>
          </a:prstGeom>
          <a:gradFill>
            <a:gsLst>
              <a:gs pos="0">
                <a:srgbClr val="FFF200"/>
              </a:gs>
              <a:gs pos="45000">
                <a:srgbClr val="FF7A00"/>
              </a:gs>
              <a:gs pos="70000">
                <a:srgbClr val="FF0300"/>
              </a:gs>
              <a:gs pos="100000">
                <a:srgbClr val="4D0808"/>
              </a:gs>
            </a:gsLst>
            <a:lin ang="0" scaled="0"/>
          </a:gradFill>
          <a:ln w="57150">
            <a:solidFill>
              <a:srgbClr val="FFFF00"/>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Kita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bebas</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mempraktikkan</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menjalani</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kehidupan</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berdasarkan</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tuntutan</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Islam di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mana-mana</a:t>
            </a:r>
            <a:endParaRPr lang="ms-MY"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5" name="Rounded Rectangle 4"/>
          <p:cNvSpPr/>
          <p:nvPr/>
        </p:nvSpPr>
        <p:spPr>
          <a:xfrm>
            <a:off x="3195625" y="3068960"/>
            <a:ext cx="5760640" cy="1368152"/>
          </a:xfrm>
          <a:prstGeom prst="roundRect">
            <a:avLst>
              <a:gd name="adj" fmla="val 23771"/>
            </a:avLst>
          </a:prstGeom>
          <a:gradFill flip="none" rotWithShape="1">
            <a:gsLst>
              <a:gs pos="0">
                <a:srgbClr val="FFFF00"/>
              </a:gs>
              <a:gs pos="39999">
                <a:srgbClr val="0A128C"/>
              </a:gs>
              <a:gs pos="70000">
                <a:srgbClr val="181CC7"/>
              </a:gs>
              <a:gs pos="88000">
                <a:srgbClr val="7005D4"/>
              </a:gs>
              <a:gs pos="58750">
                <a:srgbClr val="1318B1"/>
              </a:gs>
              <a:gs pos="100000">
                <a:srgbClr val="7030A0"/>
              </a:gs>
            </a:gsLst>
            <a:lin ang="2700000" scaled="0"/>
            <a:tileRect/>
          </a:gradFill>
          <a:ln w="76200">
            <a:solidFill>
              <a:schemeClr val="bg1"/>
            </a:solidFill>
          </a:ln>
          <a:effectLst>
            <a:glow rad="101600">
              <a:schemeClr val="tx1">
                <a:alpha val="60000"/>
              </a:schemeClr>
            </a:glow>
            <a:outerShdw blurRad="40000" dist="23000" dir="5400000" rotWithShape="0">
              <a:srgbClr val="000000">
                <a:alpha val="35000"/>
              </a:srgbClr>
            </a:outerShdw>
          </a:effectLst>
        </p:spPr>
        <p:style>
          <a:lnRef idx="0">
            <a:schemeClr val="accent2"/>
          </a:lnRef>
          <a:fillRef idx="3">
            <a:schemeClr val="accent2"/>
          </a:fillRef>
          <a:effectRef idx="3">
            <a:schemeClr val="accent2"/>
          </a:effectRef>
          <a:fontRef idx="minor">
            <a:schemeClr val="lt1"/>
          </a:fontRef>
        </p:style>
        <p:txBody>
          <a:bodyPr anchor="ctr"/>
          <a:lstStyle/>
          <a:p>
            <a:pPr algn="ctr">
              <a:defRPr/>
            </a:pP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Masjid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sentiasa</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terbuka</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untuk</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kita</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mencari</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ketenangan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mendekati</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Allah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bertaubat</a:t>
            </a:r>
            <a:endPar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6" name="Rounded Rectangle 5"/>
          <p:cNvSpPr/>
          <p:nvPr/>
        </p:nvSpPr>
        <p:spPr>
          <a:xfrm>
            <a:off x="3203848" y="4581128"/>
            <a:ext cx="5760640" cy="1296144"/>
          </a:xfrm>
          <a:prstGeom prst="roundRect">
            <a:avLst>
              <a:gd name="adj" fmla="val 23771"/>
            </a:avLst>
          </a:prstGeom>
          <a:gradFill flip="none" rotWithShape="1">
            <a:gsLst>
              <a:gs pos="0">
                <a:srgbClr val="FFFF00"/>
              </a:gs>
              <a:gs pos="39999">
                <a:srgbClr val="0A128C"/>
              </a:gs>
              <a:gs pos="70000">
                <a:srgbClr val="181CC7"/>
              </a:gs>
              <a:gs pos="88000">
                <a:srgbClr val="7005D4"/>
              </a:gs>
              <a:gs pos="58750">
                <a:srgbClr val="1318B1"/>
              </a:gs>
              <a:gs pos="100000">
                <a:srgbClr val="7030A0"/>
              </a:gs>
            </a:gsLst>
            <a:lin ang="2700000" scaled="0"/>
            <a:tileRect/>
          </a:gradFill>
          <a:ln w="76200">
            <a:solidFill>
              <a:schemeClr val="bg1"/>
            </a:solidFill>
          </a:ln>
          <a:effectLst>
            <a:glow rad="101600">
              <a:schemeClr val="tx1">
                <a:alpha val="60000"/>
              </a:schemeClr>
            </a:glow>
            <a:outerShdw blurRad="40000" dist="23000" dir="5400000" rotWithShape="0">
              <a:srgbClr val="000000">
                <a:alpha val="35000"/>
              </a:srgbClr>
            </a:outerShdw>
          </a:effectLst>
        </p:spPr>
        <p:style>
          <a:lnRef idx="0">
            <a:schemeClr val="accent2"/>
          </a:lnRef>
          <a:fillRef idx="3">
            <a:schemeClr val="accent2"/>
          </a:fillRef>
          <a:effectRef idx="3">
            <a:schemeClr val="accent2"/>
          </a:effectRef>
          <a:fontRef idx="minor">
            <a:schemeClr val="lt1"/>
          </a:fontRef>
        </p:style>
        <p:txBody>
          <a:bodyPr anchor="ctr"/>
          <a:lstStyle/>
          <a:p>
            <a:pPr algn="ctr">
              <a:defRPr/>
            </a:pP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Bawalah</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diri</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hati</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kepada</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p>
          <a:p>
            <a:pPr algn="ctr">
              <a:defRPr/>
            </a:pP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Al-Quran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dengan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membaca</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mentadabbur</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maknanya</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t>
            </a:r>
            <a:endPar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7" name="Rectangle 6"/>
          <p:cNvSpPr/>
          <p:nvPr/>
        </p:nvSpPr>
        <p:spPr>
          <a:xfrm>
            <a:off x="235145" y="3015927"/>
            <a:ext cx="3112719" cy="2933353"/>
          </a:xfrm>
          <a:prstGeom prst="rect">
            <a:avLst/>
          </a:prstGeom>
          <a:solidFill>
            <a:schemeClr val="accent5">
              <a:lumMod val="75000"/>
            </a:schemeClr>
          </a:solidFill>
          <a:ln w="57150">
            <a:solidFill>
              <a:srgbClr val="FFFF00"/>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s-MY"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Kita ada jalan untuk menghindari segala kemungkaran dan kemaksiatan</a:t>
            </a:r>
            <a:endParaRPr lang="ms-MY"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41744844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323528" y="44624"/>
            <a:ext cx="8568952" cy="1015663"/>
          </a:xfrm>
          <a:prstGeom prst="rect">
            <a:avLst/>
          </a:prstGeom>
        </p:spPr>
        <p:txBody>
          <a:bodyPr wrap="square">
            <a:spAutoFit/>
          </a:bodyPr>
          <a:lstStyle/>
          <a:p>
            <a:pPr algn="ctr" fontAlgn="auto">
              <a:spcBef>
                <a:spcPts val="0"/>
              </a:spcBef>
              <a:spcAft>
                <a:spcPts val="0"/>
              </a:spcAft>
              <a:defRPr/>
            </a:pP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Antara</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cara</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untuk</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menghadapi</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kehidupan</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dunia</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hari</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ini</a:t>
            </a:r>
            <a:endPar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ounded Rectangle 3"/>
          <p:cNvSpPr/>
          <p:nvPr/>
        </p:nvSpPr>
        <p:spPr>
          <a:xfrm>
            <a:off x="1406691" y="1484784"/>
            <a:ext cx="7197757" cy="1373223"/>
          </a:xfrm>
          <a:prstGeom prst="roundRect">
            <a:avLst>
              <a:gd name="adj" fmla="val 23771"/>
            </a:avLst>
          </a:prstGeom>
          <a:gradFill flip="none" rotWithShape="1">
            <a:gsLst>
              <a:gs pos="0">
                <a:srgbClr val="FFFF00"/>
              </a:gs>
              <a:gs pos="39999">
                <a:srgbClr val="0A128C"/>
              </a:gs>
              <a:gs pos="70000">
                <a:srgbClr val="181CC7"/>
              </a:gs>
              <a:gs pos="88000">
                <a:srgbClr val="7005D4"/>
              </a:gs>
              <a:gs pos="58750">
                <a:srgbClr val="1318B1"/>
              </a:gs>
              <a:gs pos="100000">
                <a:srgbClr val="7030A0"/>
              </a:gs>
            </a:gsLst>
            <a:lin ang="2700000" scaled="0"/>
            <a:tileRect/>
          </a:gradFill>
          <a:ln w="76200">
            <a:solidFill>
              <a:schemeClr val="bg1"/>
            </a:solidFill>
          </a:ln>
          <a:effectLst>
            <a:glow rad="101600">
              <a:schemeClr val="tx1">
                <a:alpha val="60000"/>
              </a:schemeClr>
            </a:glow>
            <a:outerShdw blurRad="40000" dist="23000" dir="5400000" rotWithShape="0">
              <a:srgbClr val="000000">
                <a:alpha val="35000"/>
              </a:srgbClr>
            </a:outerShdw>
          </a:effectLst>
        </p:spPr>
        <p:style>
          <a:lnRef idx="0">
            <a:schemeClr val="accent2"/>
          </a:lnRef>
          <a:fillRef idx="3">
            <a:schemeClr val="accent2"/>
          </a:fillRef>
          <a:effectRef idx="3">
            <a:schemeClr val="accent2"/>
          </a:effectRef>
          <a:fontRef idx="minor">
            <a:schemeClr val="lt1"/>
          </a:fontRef>
        </p:style>
        <p:txBody>
          <a:bodyPr anchor="ctr"/>
          <a:lstStyle/>
          <a:p>
            <a:pPr algn="ctr">
              <a:defRPr/>
            </a:pP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Mendekati</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Allah,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mengingatiNya</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berselawat</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kepada</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Nabi</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SAW</a:t>
            </a:r>
            <a:endPar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5" name="Rounded Rectangle 4"/>
          <p:cNvSpPr/>
          <p:nvPr/>
        </p:nvSpPr>
        <p:spPr>
          <a:xfrm>
            <a:off x="1431199" y="3085387"/>
            <a:ext cx="7173249" cy="1351725"/>
          </a:xfrm>
          <a:prstGeom prst="roundRect">
            <a:avLst>
              <a:gd name="adj" fmla="val 23771"/>
            </a:avLst>
          </a:prstGeom>
          <a:gradFill flip="none" rotWithShape="1">
            <a:gsLst>
              <a:gs pos="0">
                <a:srgbClr val="FFFF00"/>
              </a:gs>
              <a:gs pos="39999">
                <a:srgbClr val="0A128C"/>
              </a:gs>
              <a:gs pos="70000">
                <a:srgbClr val="181CC7"/>
              </a:gs>
              <a:gs pos="88000">
                <a:srgbClr val="7005D4"/>
              </a:gs>
              <a:gs pos="58750">
                <a:srgbClr val="1318B1"/>
              </a:gs>
              <a:gs pos="100000">
                <a:srgbClr val="7030A0"/>
              </a:gs>
            </a:gsLst>
            <a:lin ang="2700000" scaled="0"/>
            <a:tileRect/>
          </a:gradFill>
          <a:ln w="76200">
            <a:solidFill>
              <a:schemeClr val="bg1"/>
            </a:solidFill>
          </a:ln>
          <a:effectLst>
            <a:glow rad="101600">
              <a:schemeClr val="tx1">
                <a:alpha val="60000"/>
              </a:schemeClr>
            </a:glow>
            <a:outerShdw blurRad="40000" dist="23000" dir="5400000" rotWithShape="0">
              <a:srgbClr val="000000">
                <a:alpha val="35000"/>
              </a:srgbClr>
            </a:outerShdw>
          </a:effectLst>
        </p:spPr>
        <p:style>
          <a:lnRef idx="0">
            <a:schemeClr val="accent2"/>
          </a:lnRef>
          <a:fillRef idx="3">
            <a:schemeClr val="accent2"/>
          </a:fillRef>
          <a:effectRef idx="3">
            <a:schemeClr val="accent2"/>
          </a:effectRef>
          <a:fontRef idx="minor">
            <a:schemeClr val="lt1"/>
          </a:fontRef>
        </p:style>
        <p:txBody>
          <a:bodyPr anchor="ctr"/>
          <a:lstStyle/>
          <a:p>
            <a:pPr algn="ctr">
              <a:defRPr/>
            </a:pP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Melibatkan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diri</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dalam</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aktiviti</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berfaedah</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beribadat</a:t>
            </a:r>
            <a:endPar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6" name="Rounded Rectangle 5"/>
          <p:cNvSpPr/>
          <p:nvPr/>
        </p:nvSpPr>
        <p:spPr>
          <a:xfrm>
            <a:off x="1475656" y="4669563"/>
            <a:ext cx="7128792" cy="1351725"/>
          </a:xfrm>
          <a:prstGeom prst="roundRect">
            <a:avLst>
              <a:gd name="adj" fmla="val 23771"/>
            </a:avLst>
          </a:prstGeom>
          <a:gradFill flip="none" rotWithShape="1">
            <a:gsLst>
              <a:gs pos="0">
                <a:srgbClr val="FFFF00"/>
              </a:gs>
              <a:gs pos="39999">
                <a:srgbClr val="0A128C"/>
              </a:gs>
              <a:gs pos="70000">
                <a:srgbClr val="181CC7"/>
              </a:gs>
              <a:gs pos="88000">
                <a:srgbClr val="7005D4"/>
              </a:gs>
              <a:gs pos="58750">
                <a:srgbClr val="1318B1"/>
              </a:gs>
              <a:gs pos="100000">
                <a:srgbClr val="7030A0"/>
              </a:gs>
            </a:gsLst>
            <a:lin ang="2700000" scaled="0"/>
            <a:tileRect/>
          </a:gradFill>
          <a:ln w="76200">
            <a:solidFill>
              <a:schemeClr val="bg1"/>
            </a:solidFill>
          </a:ln>
          <a:effectLst>
            <a:glow rad="101600">
              <a:schemeClr val="tx1">
                <a:alpha val="60000"/>
              </a:schemeClr>
            </a:glow>
            <a:outerShdw blurRad="40000" dist="23000" dir="5400000" rotWithShape="0">
              <a:srgbClr val="000000">
                <a:alpha val="35000"/>
              </a:srgbClr>
            </a:outerShdw>
          </a:effectLst>
        </p:spPr>
        <p:style>
          <a:lnRef idx="0">
            <a:schemeClr val="accent2"/>
          </a:lnRef>
          <a:fillRef idx="3">
            <a:schemeClr val="accent2"/>
          </a:fillRef>
          <a:effectRef idx="3">
            <a:schemeClr val="accent2"/>
          </a:effectRef>
          <a:fontRef idx="minor">
            <a:schemeClr val="lt1"/>
          </a:fontRef>
        </p:style>
        <p:txBody>
          <a:bodyPr anchor="ctr"/>
          <a:lstStyle/>
          <a:p>
            <a:pPr algn="ctr">
              <a:defRPr/>
            </a:pP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Menghidupkan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sunnah-sunnah</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Rasulullah</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SAW</a:t>
            </a:r>
            <a:endPar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7" name="Sun 6"/>
          <p:cNvSpPr/>
          <p:nvPr/>
        </p:nvSpPr>
        <p:spPr>
          <a:xfrm>
            <a:off x="539552" y="1699130"/>
            <a:ext cx="1177280" cy="1143811"/>
          </a:xfrm>
          <a:prstGeom prst="sun">
            <a:avLst/>
          </a:prstGeom>
          <a:solidFill>
            <a:srgbClr val="FFFF00"/>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sz="2000"/>
          </a:p>
        </p:txBody>
      </p:sp>
      <p:sp>
        <p:nvSpPr>
          <p:cNvPr id="8" name="Sun 7"/>
          <p:cNvSpPr/>
          <p:nvPr/>
        </p:nvSpPr>
        <p:spPr>
          <a:xfrm>
            <a:off x="539552" y="3076373"/>
            <a:ext cx="1177280" cy="1143811"/>
          </a:xfrm>
          <a:prstGeom prst="sun">
            <a:avLst/>
          </a:prstGeom>
          <a:solidFill>
            <a:srgbClr val="FFFF00"/>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sz="2000"/>
          </a:p>
        </p:txBody>
      </p:sp>
      <p:sp>
        <p:nvSpPr>
          <p:cNvPr id="9" name="Sun 8"/>
          <p:cNvSpPr/>
          <p:nvPr/>
        </p:nvSpPr>
        <p:spPr>
          <a:xfrm>
            <a:off x="539552" y="4690134"/>
            <a:ext cx="1177280" cy="1143811"/>
          </a:xfrm>
          <a:prstGeom prst="sun">
            <a:avLst/>
          </a:prstGeom>
          <a:solidFill>
            <a:srgbClr val="FFFF00"/>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sz="2000"/>
          </a:p>
        </p:txBody>
      </p:sp>
    </p:spTree>
    <p:extLst>
      <p:ext uri="{BB962C8B-B14F-4D97-AF65-F5344CB8AC3E}">
        <p14:creationId xmlns:p14="http://schemas.microsoft.com/office/powerpoint/2010/main" val="417448446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827584" y="212447"/>
            <a:ext cx="7500990" cy="584775"/>
          </a:xfrm>
          <a:prstGeom prst="rect">
            <a:avLst/>
          </a:prstGeom>
        </p:spPr>
        <p:txBody>
          <a:bodyPr wrap="square">
            <a:spAutoFit/>
          </a:bodyPr>
          <a:lstStyle/>
          <a:p>
            <a:pPr algn="ctr" fontAlgn="auto">
              <a:spcBef>
                <a:spcPts val="0"/>
              </a:spcBef>
              <a:spcAft>
                <a:spcPts val="0"/>
              </a:spcAft>
              <a:defRPr/>
            </a:pP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Sabda</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Rasulullah</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S.A.W</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323528" y="4008546"/>
            <a:ext cx="8424936" cy="1292662"/>
          </a:xfrm>
          <a:prstGeom prst="rect">
            <a:avLst/>
          </a:prstGeom>
          <a:solidFill>
            <a:schemeClr val="accent6">
              <a:lumMod val="75000"/>
              <a:alpha val="66000"/>
            </a:schemeClr>
          </a:solidFill>
        </p:spPr>
        <p:txBody>
          <a:bodyPr wrap="square">
            <a:spAutoFit/>
          </a:bodyPr>
          <a:lstStyle/>
          <a:p>
            <a:pPr algn="ctr" fontAlgn="auto">
              <a:spcBef>
                <a:spcPts val="0"/>
              </a:spcBef>
              <a:spcAft>
                <a:spcPts val="0"/>
              </a:spcAft>
              <a:defRPr/>
            </a:pPr>
            <a:r>
              <a:rPr lang="en-US" sz="26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r>
              <a:rPr lang="en-US" sz="2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Beribadah</a:t>
            </a:r>
            <a:r>
              <a:rPr lang="en-US" sz="26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tundukkan</a:t>
            </a:r>
            <a:r>
              <a:rPr lang="en-US" sz="26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jiwa</a:t>
            </a:r>
            <a:r>
              <a:rPr lang="en-US" sz="26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6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raga </a:t>
            </a:r>
            <a:r>
              <a:rPr lang="en-US" sz="2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kepada</a:t>
            </a:r>
            <a:r>
              <a:rPr lang="en-US" sz="26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Allah) </a:t>
            </a:r>
            <a:r>
              <a:rPr lang="en-US" sz="2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dalam</a:t>
            </a:r>
            <a:r>
              <a:rPr lang="en-US" sz="26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situasi</a:t>
            </a:r>
            <a:r>
              <a:rPr lang="en-US" sz="26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tidak</a:t>
            </a:r>
            <a:r>
              <a:rPr lang="en-US" sz="26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menentu</a:t>
            </a:r>
            <a:r>
              <a:rPr lang="en-US" sz="26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adalah</a:t>
            </a:r>
            <a:r>
              <a:rPr lang="en-US" sz="26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seperti</a:t>
            </a:r>
            <a:r>
              <a:rPr lang="en-US" sz="26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berhijrah</a:t>
            </a:r>
            <a:r>
              <a:rPr lang="en-US" sz="26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kepadaku</a:t>
            </a:r>
            <a:r>
              <a:rPr lang="en-US" sz="26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endParaRPr lang="en-US" sz="2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5" name="Rectangle 4"/>
          <p:cNvSpPr/>
          <p:nvPr/>
        </p:nvSpPr>
        <p:spPr>
          <a:xfrm>
            <a:off x="1831031" y="2060848"/>
            <a:ext cx="5812810" cy="923330"/>
          </a:xfrm>
          <a:prstGeom prst="rect">
            <a:avLst/>
          </a:prstGeom>
        </p:spPr>
        <p:txBody>
          <a:bodyPr wrap="none">
            <a:spAutoFit/>
          </a:bodyPr>
          <a:lstStyle/>
          <a:p>
            <a:pPr rtl="1"/>
            <a:r>
              <a:rPr lang="ar-EG"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الْعِبَادَةُ فِي الْهَرْجِ كَهِجْرَةٍ إِلَيَّ.</a:t>
            </a:r>
            <a:endParaRPr lang="ms-MY" sz="5400"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417448446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251520" y="4042807"/>
            <a:ext cx="8568951" cy="2554545"/>
          </a:xfrm>
          <a:prstGeom prst="rect">
            <a:avLst/>
          </a:prstGeom>
          <a:solidFill>
            <a:schemeClr val="accent6">
              <a:lumMod val="75000"/>
              <a:alpha val="68000"/>
            </a:schemeClr>
          </a:solidFill>
        </p:spPr>
        <p:txBody>
          <a:bodyPr wrap="square">
            <a:spAutoFit/>
          </a:bodyPr>
          <a:lstStyle/>
          <a:p>
            <a:pPr algn="ctr"/>
            <a:r>
              <a:rPr lang="ms-MY" sz="20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“Bagi setiap seorang ada malaikat penjaganya dari hadapan dan belakangnya, yang menjaganya dengan perintah Allah . Sesungguhnya Allah tidak mengubah apa yang ada pada sesuatu kaum sehingga mereka mengubah apa yang ada pada diri mereka sendiri. Dan apabila dikehendaki oleh Allah keburukan kepada sesuatu kaum, maka tidak ada yang dapat menolak, dan tidak ada pelindung bagi mereka selain daripadaNya".</a:t>
            </a:r>
            <a:endParaRPr lang="ms-MY" sz="2000" b="1" i="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4" name="Rectangle 3"/>
          <p:cNvSpPr/>
          <p:nvPr/>
        </p:nvSpPr>
        <p:spPr>
          <a:xfrm>
            <a:off x="850921" y="116632"/>
            <a:ext cx="7500990" cy="830997"/>
          </a:xfrm>
          <a:prstGeom prst="rect">
            <a:avLst/>
          </a:prstGeom>
        </p:spPr>
        <p:txBody>
          <a:bodyPr wrap="square">
            <a:spAutoFit/>
          </a:bodyPr>
          <a:lstStyle/>
          <a:p>
            <a:pPr algn="ctr" fontAlgn="auto">
              <a:spcBef>
                <a:spcPts val="0"/>
              </a:spcBef>
              <a:spcAft>
                <a:spcPts val="0"/>
              </a:spcAft>
              <a:defRPr/>
            </a:pP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Firman</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Allah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Taala</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Dalam</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fontAlgn="auto">
              <a:spcBef>
                <a:spcPts val="0"/>
              </a:spcBef>
              <a:spcAft>
                <a:spcPts val="0"/>
              </a:spcAft>
              <a:defRPr/>
            </a:pP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Surah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Ar-Ra’d</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Ayat</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11</a:t>
            </a:r>
            <a:endPar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5" name="Rectangle 4"/>
          <p:cNvSpPr/>
          <p:nvPr/>
        </p:nvSpPr>
        <p:spPr>
          <a:xfrm>
            <a:off x="35495" y="1628800"/>
            <a:ext cx="9114583" cy="2123658"/>
          </a:xfrm>
          <a:prstGeom prst="rect">
            <a:avLst/>
          </a:prstGeom>
        </p:spPr>
        <p:txBody>
          <a:bodyPr wrap="square">
            <a:spAutoFit/>
          </a:bodyPr>
          <a:lstStyle/>
          <a:p>
            <a:pPr algn="ctr"/>
            <a:r>
              <a:rPr lang="ar-SA" sz="4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لَهُ مُعَقِّبَاتٌ مِنْ بَيْنِ يَدَيْهِ وَمِنْ خَلْفِهِ يَحْفَظُونَهُ مِنْ أَمْرِ </a:t>
            </a:r>
            <a:r>
              <a:rPr lang="ar-SA" sz="4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اللهِ </a:t>
            </a:r>
            <a:r>
              <a:rPr lang="ar-SA" sz="4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إِنَّ </a:t>
            </a:r>
            <a:r>
              <a:rPr lang="ar-SA" sz="4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اللهَ </a:t>
            </a:r>
            <a:r>
              <a:rPr lang="ar-SA" sz="4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لَا يُغَيِّرُ مَا بِقَوْمٍ حَتَّىٰ يُغَيِّرُوا مَا بِأَنْفُسِهِمْ ۗ وَإِذَا أَرَادَ </a:t>
            </a:r>
            <a:r>
              <a:rPr lang="ar-SA" sz="4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اللهُ </a:t>
            </a:r>
            <a:r>
              <a:rPr lang="ar-SA" sz="4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بِقَوْمٍ سُوءًا فَلَا مَرَدَّ لَهُ ۚ وَمَا لَهُمْ مِنْ دُونِهِ مِنْ وَالٍ</a:t>
            </a:r>
            <a:endParaRPr lang="ms-MY" sz="4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417448446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0" y="1412032"/>
            <a:ext cx="9144000" cy="4524315"/>
          </a:xfrm>
          <a:prstGeom prst="rect">
            <a:avLst/>
          </a:prstGeom>
          <a:solidFill>
            <a:srgbClr val="00B0F0">
              <a:alpha val="16000"/>
            </a:srgbClr>
          </a:solidFill>
        </p:spPr>
        <p:txBody>
          <a:bodyPr wrap="square">
            <a:spAutoFit/>
          </a:bodyPr>
          <a:lstStyle/>
          <a:p>
            <a:pPr algn="ctr" rtl="1"/>
            <a:r>
              <a:rPr lang="ar-EG" sz="4800" b="1" dirty="0">
                <a:solidFill>
                  <a:prstClr val="white"/>
                </a:solidFill>
                <a:effectLst>
                  <a:glow rad="101600">
                    <a:prstClr val="black">
                      <a:alpha val="60000"/>
                    </a:prstClr>
                  </a:glow>
                  <a:outerShdw blurRad="38100" dist="38100" dir="2700000" algn="tl">
                    <a:srgbClr val="000000">
                      <a:alpha val="43137"/>
                    </a:srgbClr>
                  </a:outerShdw>
                </a:effectLst>
                <a:cs typeface="Traditional Arabic" pitchFamily="2" charset="-78"/>
              </a:rPr>
              <a:t>بَارَكَ اللهُ لِيْ وَلَكُمْ فِى الْقُرْآنِ الْعَظِيْمِ وَنَفَعَنِي وَإِيَّاكُمْ بِمَا فِيْهِ مِنَ الأيَاتِ وَالذِّكْرِ الْحَكِيْمِ وَتَقَبَّلَ مِنِّي وَمِنْكُمْ تِلاوَتَهُ إِنَّهُ هُوَ السَّمِيعُ الْعَلِيْمُ. أَقُوْلُ قَوْلِيْ هَذَا وَأَسْتَغْفِرُ اللهَ الْعَظِيْمَ لِيْ وَلَكُمْ وَلِسَائِرِ الْمُسْلِمِيْنَ وَالْمُسْلِمَاتِ وَالْمُؤْمِنِيْنَ وَالْمُؤْمِنَاتِ الأَحْيَاءِ مِنْهُمْ وَالأَمْوَاتِ، فَاسْتَغْفِرُوْهُ، إِنَّهُ هُوَ الْغَفُوْرُ الرَّحِيْمُ</a:t>
            </a:r>
            <a:endParaRPr lang="ms-MY" sz="4800" dirty="0">
              <a:solidFill>
                <a:prstClr val="white"/>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
        <p:nvSpPr>
          <p:cNvPr id="4" name="AutoShape 9"/>
          <p:cNvSpPr>
            <a:spLocks noChangeArrowheads="1"/>
          </p:cNvSpPr>
          <p:nvPr/>
        </p:nvSpPr>
        <p:spPr bwMode="auto">
          <a:xfrm>
            <a:off x="848096" y="260648"/>
            <a:ext cx="2571776" cy="576064"/>
          </a:xfrm>
          <a:prstGeom prst="roundRect">
            <a:avLst>
              <a:gd name="adj" fmla="val 16667"/>
            </a:avLst>
          </a:prstGeom>
          <a:solidFill>
            <a:schemeClr val="accent6">
              <a:lumMod val="75000"/>
              <a:alpha val="23000"/>
            </a:schemeClr>
          </a:solidFill>
          <a:ln w="38100">
            <a:solidFill>
              <a:schemeClr val="bg1"/>
            </a:solidFill>
            <a:round/>
            <a:headEnd/>
            <a:tailEnd/>
          </a:ln>
          <a:effectLst>
            <a:glow rad="101600">
              <a:schemeClr val="tx1">
                <a:alpha val="60000"/>
              </a:schemeClr>
            </a:glow>
            <a:prstShdw prst="shdw17" dist="17961" dir="2700000">
              <a:schemeClr val="bg1">
                <a:gamma/>
                <a:shade val="60000"/>
                <a:invGamma/>
              </a:schemeClr>
            </a:prstShdw>
          </a:effectLst>
        </p:spPr>
        <p:txBody>
          <a:bodyPr wrap="none" anchor="ctr"/>
          <a:lstStyle/>
          <a:p>
            <a:pPr algn="ctr">
              <a:defRPr/>
            </a:pPr>
            <a:r>
              <a:rPr lang="en-US" sz="2400" i="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PENUTUP</a:t>
            </a:r>
          </a:p>
        </p:txBody>
      </p:sp>
    </p:spTree>
    <p:extLst>
      <p:ext uri="{BB962C8B-B14F-4D97-AF65-F5344CB8AC3E}">
        <p14:creationId xmlns:p14="http://schemas.microsoft.com/office/powerpoint/2010/main" val="417448446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000" b="-1000"/>
          </a:stretch>
        </a:blipFill>
        <a:effectLst/>
      </p:bgPr>
    </p:bg>
    <p:spTree>
      <p:nvGrpSpPr>
        <p:cNvPr id="1" name=""/>
        <p:cNvGrpSpPr/>
        <p:nvPr/>
      </p:nvGrpSpPr>
      <p:grpSpPr>
        <a:xfrm>
          <a:off x="0" y="0"/>
          <a:ext cx="0" cy="0"/>
          <a:chOff x="0" y="0"/>
          <a:chExt cx="0" cy="0"/>
        </a:xfrm>
      </p:grpSpPr>
      <p:sp>
        <p:nvSpPr>
          <p:cNvPr id="4" name="Rectangle 3"/>
          <p:cNvSpPr/>
          <p:nvPr/>
        </p:nvSpPr>
        <p:spPr>
          <a:xfrm>
            <a:off x="533400" y="1219200"/>
            <a:ext cx="8153400" cy="5078313"/>
          </a:xfrm>
          <a:prstGeom prst="rect">
            <a:avLst/>
          </a:prstGeom>
          <a:noFill/>
        </p:spPr>
        <p:txBody>
          <a:bodyPr wrap="square">
            <a:spAutoFit/>
          </a:bodyPr>
          <a:lstStyle/>
          <a:p>
            <a:pPr algn="r">
              <a:defRPr/>
            </a:pP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Aamiin</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Ya</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Rabbal</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Aalamin</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t>
            </a:r>
          </a:p>
          <a:p>
            <a:pPr algn="r">
              <a:defRPr/>
            </a:pP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Tuhan</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Yang </a:t>
            </a: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Memperkenankan</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Doa</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Orang-orang</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Yang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Taat</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Berilah</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Taufik</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Kepada</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Kami</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p>
          <a:p>
            <a:pPr algn="r">
              <a:defRPr/>
            </a:pP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Di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Dalam</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Mentaatimu</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Ampunilah</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Kepada</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endPar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endParaRPr>
          </a:p>
          <a:p>
            <a:pPr algn="r">
              <a:defRPr/>
            </a:pP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Mereka</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Yang </a:t>
            </a:r>
          </a:p>
          <a:p>
            <a:pPr algn="r">
              <a:defRPr/>
            </a:pP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Memohon</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Keampunan</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t>
            </a:r>
          </a:p>
          <a:p>
            <a:pPr algn="r">
              <a:defRPr/>
            </a:pP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Aamiin</a:t>
            </a:r>
            <a:endPar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endParaRPr>
          </a:p>
        </p:txBody>
      </p:sp>
      <p:sp>
        <p:nvSpPr>
          <p:cNvPr id="5" name="Rectangle 4"/>
          <p:cNvSpPr/>
          <p:nvPr/>
        </p:nvSpPr>
        <p:spPr>
          <a:xfrm>
            <a:off x="0" y="282339"/>
            <a:ext cx="9144000" cy="646331"/>
          </a:xfrm>
          <a:prstGeom prst="rect">
            <a:avLst/>
          </a:prstGeom>
          <a:gradFill flip="none" rotWithShape="1">
            <a:gsLst>
              <a:gs pos="0">
                <a:srgbClr val="FF6600">
                  <a:shade val="30000"/>
                  <a:satMod val="115000"/>
                </a:srgbClr>
              </a:gs>
              <a:gs pos="50000">
                <a:srgbClr val="FF6600">
                  <a:shade val="67500"/>
                  <a:satMod val="115000"/>
                </a:srgbClr>
              </a:gs>
              <a:gs pos="100000">
                <a:srgbClr val="FF6600">
                  <a:shade val="100000"/>
                  <a:satMod val="115000"/>
                </a:srgbClr>
              </a:gs>
            </a:gsLst>
            <a:lin ang="16200000" scaled="1"/>
            <a:tileRect/>
          </a:gradFill>
        </p:spPr>
        <p:txBody>
          <a:bodyPr wrap="square">
            <a:spAutoFit/>
          </a:bodyPr>
          <a:lstStyle/>
          <a:p>
            <a:pPr algn="ctr">
              <a:defRPr/>
            </a:pPr>
            <a:r>
              <a:rPr lang="en-US" sz="3600" dirty="0" err="1">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Doa</a:t>
            </a:r>
            <a:r>
              <a:rPr lang="en-US" sz="3600" dirty="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err="1" smtClean="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Antara</a:t>
            </a:r>
            <a:r>
              <a:rPr lang="en-US" sz="3600" dirty="0" smtClean="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err="1">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Dua</a:t>
            </a:r>
            <a:r>
              <a:rPr lang="en-US" sz="3600" dirty="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err="1">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Khutbah</a:t>
            </a:r>
            <a:endParaRPr lang="en-US" sz="3600" dirty="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endParaRPr>
          </a:p>
        </p:txBody>
      </p:sp>
    </p:spTree>
    <p:extLst>
      <p:ext uri="{BB962C8B-B14F-4D97-AF65-F5344CB8AC3E}">
        <p14:creationId xmlns:p14="http://schemas.microsoft.com/office/powerpoint/2010/main" val="3325584886"/>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2000"/>
                                        <p:tgtEl>
                                          <p:spTgt spid="4"/>
                                        </p:tgtEl>
                                      </p:cBhvr>
                                    </p:animEffect>
                                  </p:childTnLst>
                                </p:cTn>
                              </p:par>
                              <p:par>
                                <p:cTn id="8" presetID="9"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ssolve">
                                      <p:cBhvr>
                                        <p:cTn id="1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0"/>
            <a:ext cx="9135454" cy="6858000"/>
          </a:xfrm>
          <a:prstGeom prst="rect">
            <a:avLst/>
          </a:prstGeom>
          <a:noFill/>
          <a:ln w="9525" algn="in">
            <a:noFill/>
            <a:miter lim="800000"/>
            <a:headEnd/>
            <a:tailEnd/>
          </a:ln>
          <a:effectLst/>
        </p:spPr>
      </p:pic>
    </p:spTree>
    <p:extLst>
      <p:ext uri="{BB962C8B-B14F-4D97-AF65-F5344CB8AC3E}">
        <p14:creationId xmlns:p14="http://schemas.microsoft.com/office/powerpoint/2010/main" val="341638747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914400" y="188640"/>
            <a:ext cx="7358018" cy="584775"/>
          </a:xfrm>
          <a:prstGeom prst="rect">
            <a:avLst/>
          </a:prstGeom>
        </p:spPr>
        <p:txBody>
          <a:bodyPr wrap="square">
            <a:spAutoFit/>
          </a:bodyPr>
          <a:lstStyle/>
          <a:p>
            <a:pPr algn="ctr">
              <a:defRPr/>
            </a:pPr>
            <a:r>
              <a:rPr lang="en-US" sz="3200"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Pujian</a:t>
            </a:r>
            <a:r>
              <a:rPr lang="en-US" sz="32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3200"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Kepada</a:t>
            </a:r>
            <a:r>
              <a:rPr lang="en-US" sz="32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Allah S.W.T.</a:t>
            </a:r>
          </a:p>
        </p:txBody>
      </p:sp>
      <p:sp>
        <p:nvSpPr>
          <p:cNvPr id="4" name="Rectangle 3"/>
          <p:cNvSpPr/>
          <p:nvPr/>
        </p:nvSpPr>
        <p:spPr>
          <a:xfrm>
            <a:off x="0" y="1550724"/>
            <a:ext cx="9144000" cy="1862048"/>
          </a:xfrm>
          <a:prstGeom prst="rect">
            <a:avLst/>
          </a:prstGeom>
          <a:noFill/>
        </p:spPr>
        <p:txBody>
          <a:bodyPr wrap="square">
            <a:spAutoFit/>
          </a:bodyPr>
          <a:lstStyle/>
          <a:p>
            <a:pPr algn="ctr" rtl="1">
              <a:defRPr/>
            </a:pPr>
            <a:r>
              <a:rPr lang="ar-SA" sz="11500" b="1" dirty="0" smtClean="0">
                <a:ln w="3175" cmpd="sng">
                  <a:solidFill>
                    <a:prstClr val="black"/>
                  </a:solidFill>
                  <a:prstDash val="solid"/>
                </a:ln>
                <a:solidFill>
                  <a:srgbClr val="FFFF00"/>
                </a:solidFill>
                <a:effectLst>
                  <a:glow rad="63500">
                    <a:prstClr val="black">
                      <a:alpha val="40000"/>
                    </a:prstClr>
                  </a:glow>
                  <a:outerShdw blurRad="38100" dist="38100" dir="2700000" algn="tl">
                    <a:srgbClr val="000000">
                      <a:alpha val="43137"/>
                    </a:srgbClr>
                  </a:outerShdw>
                </a:effectLst>
                <a:cs typeface="Traditional Arabic" pitchFamily="2" charset="-78"/>
              </a:rPr>
              <a:t>الْحَمْدُ لِلَّهِ</a:t>
            </a:r>
            <a:endParaRPr lang="en-US" sz="11500" b="1" dirty="0">
              <a:ln w="3175" cmpd="sng">
                <a:solidFill>
                  <a:prstClr val="black"/>
                </a:solidFill>
                <a:prstDash val="solid"/>
              </a:ln>
              <a:solidFill>
                <a:srgbClr val="FFFF00"/>
              </a:solidFill>
              <a:effectLst>
                <a:glow rad="63500">
                  <a:prstClr val="black">
                    <a:alpha val="40000"/>
                  </a:prstClr>
                </a:glow>
                <a:outerShdw blurRad="38100" dist="38100" dir="2700000" algn="tl">
                  <a:srgbClr val="000000">
                    <a:alpha val="43137"/>
                  </a:srgbClr>
                </a:outerShdw>
              </a:effectLst>
              <a:cs typeface="Traditional Arabic" pitchFamily="2" charset="-78"/>
            </a:endParaRPr>
          </a:p>
        </p:txBody>
      </p:sp>
      <p:sp>
        <p:nvSpPr>
          <p:cNvPr id="5" name="TextBox 4"/>
          <p:cNvSpPr txBox="1"/>
          <p:nvPr/>
        </p:nvSpPr>
        <p:spPr>
          <a:xfrm>
            <a:off x="0" y="3977769"/>
            <a:ext cx="9144000" cy="1323439"/>
          </a:xfrm>
          <a:prstGeom prst="rect">
            <a:avLst/>
          </a:prstGeom>
          <a:solidFill>
            <a:schemeClr val="accent6">
              <a:lumMod val="75000"/>
              <a:alpha val="66000"/>
            </a:schemeClr>
          </a:solidFill>
          <a:ln w="57150">
            <a:noFill/>
          </a:ln>
        </p:spPr>
        <p:txBody>
          <a:bodyPr wrap="square">
            <a:spAutoFit/>
          </a:bodyPr>
          <a:lstStyle/>
          <a:p>
            <a:pPr algn="ctr">
              <a:defRPr/>
            </a:pPr>
            <a:r>
              <a:rPr lang="en-US" sz="4000" b="1" dirty="0" err="1">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Segala</a:t>
            </a:r>
            <a:r>
              <a:rPr lang="en-US" sz="4000" b="1" dirty="0">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puji-pujian</a:t>
            </a:r>
            <a:r>
              <a:rPr lang="en-US" sz="4000" b="1" dirty="0">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hanya</a:t>
            </a:r>
            <a:r>
              <a:rPr lang="en-US" sz="4000" b="1" dirty="0">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bagi</a:t>
            </a:r>
            <a:r>
              <a:rPr lang="en-US" sz="4000" b="1" dirty="0">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Allah S.W.T</a:t>
            </a:r>
            <a:r>
              <a:rPr lang="en-US" sz="4000" b="1" dirty="0" smtClean="0">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a:t>
            </a:r>
            <a:r>
              <a:rPr lang="ar-SA" sz="4000" b="1" dirty="0" smtClean="0">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rPr>
              <a:t> </a:t>
            </a:r>
            <a:endParaRPr lang="en-US" sz="4000" b="1" dirty="0">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417448446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666696" y="188640"/>
            <a:ext cx="7715304" cy="646331"/>
          </a:xfrm>
          <a:prstGeom prst="rect">
            <a:avLst/>
          </a:prstGeom>
        </p:spPr>
        <p:txBody>
          <a:bodyPr wrap="square">
            <a:spAutoFit/>
          </a:bodyPr>
          <a:lstStyle/>
          <a:p>
            <a:pPr algn="ctr">
              <a:defRPr/>
            </a:pPr>
            <a:r>
              <a:rPr lang="en-US" sz="36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Syahadah</a:t>
            </a:r>
            <a:endParaRPr lang="en-US" sz="36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4" name="Rectangle 3"/>
          <p:cNvSpPr/>
          <p:nvPr/>
        </p:nvSpPr>
        <p:spPr>
          <a:xfrm>
            <a:off x="0" y="1699067"/>
            <a:ext cx="9144000" cy="1754326"/>
          </a:xfrm>
          <a:prstGeom prst="rect">
            <a:avLst/>
          </a:prstGeom>
          <a:solidFill>
            <a:schemeClr val="bg1">
              <a:alpha val="52000"/>
            </a:schemeClr>
          </a:solidFill>
        </p:spPr>
        <p:txBody>
          <a:bodyPr wrap="square">
            <a:spAutoFit/>
          </a:bodyPr>
          <a:lstStyle/>
          <a:p>
            <a:pPr algn="ctr" rtl="1"/>
            <a:r>
              <a:rPr lang="ar-SA"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أَشْهَدُ أَن لآ إِلَهَ إِلاَّ اللهُ وَحْدَهُ لاَ شَرِيْكَ لَهُ، </a:t>
            </a:r>
            <a:r>
              <a:rPr lang="ar-EG"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وَأَشْهَدُ أَنَّ مُحَمَّدًا عَبْدُهُ وَرَسُوْلُهُ</a:t>
            </a:r>
            <a:endParaRPr lang="ms-MY" sz="5400" dirty="0">
              <a:solidFill>
                <a:srgbClr val="FFFF00"/>
              </a:solidFill>
              <a:effectLst>
                <a:glow rad="101600">
                  <a:prstClr val="black">
                    <a:alpha val="60000"/>
                  </a:prstClr>
                </a:glow>
                <a:outerShdw blurRad="38100" dist="38100" dir="2700000" algn="tl">
                  <a:srgbClr val="000000">
                    <a:alpha val="43137"/>
                  </a:srgbClr>
                </a:outerShdw>
              </a:effectLst>
              <a:latin typeface="Traditional Arabic" pitchFamily="2" charset="-78"/>
              <a:cs typeface="Traditional Arabic" pitchFamily="2" charset="-78"/>
            </a:endParaRPr>
          </a:p>
        </p:txBody>
      </p:sp>
      <p:sp>
        <p:nvSpPr>
          <p:cNvPr id="5" name="TextBox 4"/>
          <p:cNvSpPr txBox="1"/>
          <p:nvPr/>
        </p:nvSpPr>
        <p:spPr>
          <a:xfrm>
            <a:off x="0" y="4204826"/>
            <a:ext cx="9144000" cy="2246769"/>
          </a:xfrm>
          <a:prstGeom prst="rect">
            <a:avLst/>
          </a:prstGeom>
          <a:solidFill>
            <a:schemeClr val="accent6">
              <a:lumMod val="75000"/>
              <a:alpha val="66000"/>
            </a:schemeClr>
          </a:solidFill>
          <a:ln w="12700">
            <a:noFill/>
          </a:ln>
        </p:spPr>
        <p:txBody>
          <a:bodyPr wrap="square">
            <a:spAutoFit/>
          </a:bodyPr>
          <a:lstStyle/>
          <a:p>
            <a:pPr algn="ctr">
              <a:defRPr/>
            </a:pPr>
            <a:r>
              <a:rPr lang="en-US" sz="2800" b="1" dirty="0"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 </a:t>
            </a:r>
            <a:r>
              <a:rPr lang="en-US" sz="2800" b="1" dirty="0" err="1"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sesungguhnya</a:t>
            </a:r>
            <a:r>
              <a:rPr lang="en-US" sz="2800" b="1" dirty="0"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tuhan</a:t>
            </a:r>
            <a:r>
              <a:rPr lang="en-US" sz="2800" b="1" dirty="0"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melainkan</a:t>
            </a:r>
            <a:r>
              <a:rPr lang="en-US" sz="2800" b="1" dirty="0"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Allah Yang </a:t>
            </a:r>
            <a:r>
              <a:rPr lang="en-US" sz="2800" b="1" dirty="0" err="1"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Maha</a:t>
            </a:r>
            <a:r>
              <a:rPr lang="en-US" sz="2800" b="1" dirty="0"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Esa</a:t>
            </a:r>
            <a:r>
              <a:rPr lang="en-US" sz="2800" b="1" dirty="0"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sekutu</a:t>
            </a:r>
            <a:r>
              <a:rPr lang="en-US" sz="2800" b="1" dirty="0"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bagiNya</a:t>
            </a:r>
            <a:r>
              <a:rPr lang="en-US" sz="2800" b="1" dirty="0"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juga</a:t>
            </a:r>
            <a:r>
              <a:rPr lang="en-US" sz="2800" b="1" dirty="0"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Nabi</a:t>
            </a:r>
            <a:r>
              <a:rPr lang="en-US" sz="2800" b="1" dirty="0"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Muhammad SAW </a:t>
            </a:r>
            <a:r>
              <a:rPr lang="en-US" sz="2800" b="1" dirty="0" err="1"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itu</a:t>
            </a:r>
            <a:r>
              <a:rPr lang="en-US" sz="2800" b="1" dirty="0"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adalah</a:t>
            </a:r>
            <a:r>
              <a:rPr lang="en-US" sz="2800" b="1" dirty="0"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hambaNya</a:t>
            </a:r>
            <a:r>
              <a:rPr lang="en-US" sz="2800" b="1" dirty="0"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RasulNya</a:t>
            </a:r>
            <a:r>
              <a:rPr lang="en-US" sz="2800" b="1" dirty="0"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t>
            </a:r>
            <a:endParaRPr lang="en-US" sz="2800" b="1" dirty="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41744844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0" y="1642284"/>
            <a:ext cx="9144000" cy="2400657"/>
          </a:xfrm>
          <a:prstGeom prst="rect">
            <a:avLst/>
          </a:prstGeom>
          <a:noFill/>
        </p:spPr>
        <p:txBody>
          <a:bodyPr wrap="square">
            <a:spAutoFit/>
          </a:bodyPr>
          <a:lstStyle/>
          <a:p>
            <a:pPr algn="ctr" fontAlgn="auto">
              <a:spcBef>
                <a:spcPts val="0"/>
              </a:spcBef>
              <a:spcAft>
                <a:spcPts val="0"/>
              </a:spcAft>
              <a:defRPr/>
            </a:pPr>
            <a:r>
              <a:rPr lang="ar-SA" sz="15000" b="1" dirty="0"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rPr>
              <a:t>الْحَمْدُ ِللهِ</a:t>
            </a:r>
            <a:endParaRPr lang="en-US" sz="15000" b="1" dirty="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endParaRPr>
          </a:p>
        </p:txBody>
      </p:sp>
      <p:sp>
        <p:nvSpPr>
          <p:cNvPr id="4" name="TextBox 3"/>
          <p:cNvSpPr txBox="1"/>
          <p:nvPr/>
        </p:nvSpPr>
        <p:spPr>
          <a:xfrm>
            <a:off x="461656" y="4337809"/>
            <a:ext cx="8286808" cy="1323439"/>
          </a:xfrm>
          <a:prstGeom prst="rect">
            <a:avLst/>
          </a:prstGeom>
          <a:solidFill>
            <a:schemeClr val="accent6">
              <a:lumMod val="75000"/>
              <a:alpha val="70000"/>
            </a:schemeClr>
          </a:solidFill>
          <a:ln w="57150">
            <a:noFill/>
          </a:ln>
        </p:spPr>
        <p:txBody>
          <a:bodyPr wrap="square">
            <a:spAutoFit/>
          </a:bodyPr>
          <a:lstStyle/>
          <a:p>
            <a:pPr algn="ctr" fontAlgn="auto">
              <a:spcBef>
                <a:spcPts val="0"/>
              </a:spcBef>
              <a:spcAft>
                <a:spcPts val="0"/>
              </a:spcAft>
              <a:defRPr/>
            </a:pPr>
            <a:r>
              <a:rPr lang="en-US" sz="4000" b="1" dirty="0" err="1">
                <a:ln w="12700">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Segala</a:t>
            </a:r>
            <a:r>
              <a:rPr lang="en-US" sz="4000" b="1" dirty="0">
                <a:ln w="12700">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smtClean="0">
                <a:ln w="12700">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puji-pujian</a:t>
            </a:r>
            <a:r>
              <a:rPr lang="en-US" sz="4000" b="1" dirty="0" smtClean="0">
                <a:ln w="12700">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smtClean="0">
                <a:ln w="12700">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hanya</a:t>
            </a:r>
            <a:r>
              <a:rPr lang="en-US" sz="4000" b="1" dirty="0" smtClean="0">
                <a:ln w="12700">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smtClean="0">
                <a:ln w="12700">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bagi</a:t>
            </a:r>
            <a:r>
              <a:rPr lang="en-US" sz="4000" b="1" dirty="0" smtClean="0">
                <a:ln w="12700">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Allah S.W.T.</a:t>
            </a:r>
            <a:endParaRPr lang="en-US" sz="4000" b="1" dirty="0">
              <a:ln w="12700">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endParaRPr>
          </a:p>
        </p:txBody>
      </p:sp>
      <p:sp>
        <p:nvSpPr>
          <p:cNvPr id="5" name="Rectangle 4"/>
          <p:cNvSpPr/>
          <p:nvPr/>
        </p:nvSpPr>
        <p:spPr>
          <a:xfrm>
            <a:off x="728610" y="260648"/>
            <a:ext cx="7500990" cy="523220"/>
          </a:xfrm>
          <a:prstGeom prst="rect">
            <a:avLst/>
          </a:prstGeom>
        </p:spPr>
        <p:txBody>
          <a:bodyPr wrap="square">
            <a:spAutoFit/>
          </a:bodyPr>
          <a:lstStyle/>
          <a:p>
            <a:pPr algn="ctr" fontAlgn="auto">
              <a:spcBef>
                <a:spcPts val="0"/>
              </a:spcBef>
              <a:spcAft>
                <a:spcPts val="0"/>
              </a:spcAft>
              <a:defRPr/>
            </a:pPr>
            <a:r>
              <a:rPr lang="en-US" sz="28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Pujian</a:t>
            </a:r>
            <a:r>
              <a:rPr lang="en-US" sz="28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Kepada</a:t>
            </a:r>
            <a:r>
              <a:rPr lang="en-US" sz="28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S.W.T.</a:t>
            </a:r>
          </a:p>
        </p:txBody>
      </p:sp>
    </p:spTree>
    <p:extLst>
      <p:ext uri="{BB962C8B-B14F-4D97-AF65-F5344CB8AC3E}">
        <p14:creationId xmlns:p14="http://schemas.microsoft.com/office/powerpoint/2010/main" val="417448446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899592" y="44624"/>
            <a:ext cx="7500990" cy="954107"/>
          </a:xfrm>
          <a:prstGeom prst="rect">
            <a:avLst/>
          </a:prstGeom>
        </p:spPr>
        <p:txBody>
          <a:bodyPr wrap="square">
            <a:spAutoFit/>
          </a:bodyPr>
          <a:lstStyle/>
          <a:p>
            <a:pPr algn="ctr">
              <a:defRPr/>
            </a:pPr>
            <a:r>
              <a:rPr lang="en-US" sz="28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Selawat</a:t>
            </a:r>
            <a:r>
              <a:rPr lang="en-US" sz="28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a:t>
            </a:r>
            <a:r>
              <a:rPr lang="en-US" sz="28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Atas</a:t>
            </a:r>
            <a:r>
              <a:rPr lang="en-US" sz="28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p>
          <a:p>
            <a:pPr algn="ctr">
              <a:defRPr/>
            </a:pPr>
            <a:r>
              <a:rPr lang="en-US" sz="28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Nabi</a:t>
            </a:r>
            <a:r>
              <a:rPr lang="en-US" sz="28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Muhammad S.A.W</a:t>
            </a:r>
            <a:endParaRPr lang="en-US" sz="28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4" name="Rectangle 3"/>
          <p:cNvSpPr/>
          <p:nvPr/>
        </p:nvSpPr>
        <p:spPr>
          <a:xfrm>
            <a:off x="0" y="1458983"/>
            <a:ext cx="9144000" cy="1569660"/>
          </a:xfrm>
          <a:prstGeom prst="rect">
            <a:avLst/>
          </a:prstGeom>
          <a:solidFill>
            <a:schemeClr val="bg1">
              <a:alpha val="43000"/>
            </a:schemeClr>
          </a:solidFill>
        </p:spPr>
        <p:txBody>
          <a:bodyPr wrap="square">
            <a:spAutoFit/>
          </a:bodyPr>
          <a:lstStyle/>
          <a:p>
            <a:pPr algn="ctr" rtl="1"/>
            <a:r>
              <a:rPr lang="ar-EG"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صَلِّ وَسَلِّمْ وَبَارِكْ عَلىَ سَيِّدِنَا مُحَمَّدٍ </a:t>
            </a:r>
            <a:endParaRPr lang="ar-SA" sz="48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rtl="1"/>
            <a:r>
              <a:rPr lang="ar-EG" sz="48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وَعَلَى </a:t>
            </a:r>
            <a:r>
              <a:rPr lang="ar-EG"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آلِهِ </a:t>
            </a:r>
            <a:r>
              <a:rPr lang="ar-EG" sz="48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وَص</a:t>
            </a:r>
            <a:r>
              <a:rPr lang="ar-SA"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a:t>
            </a:r>
            <a:r>
              <a:rPr lang="ar-EG" sz="48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ح</a:t>
            </a:r>
            <a:r>
              <a:rPr lang="ar-SA" sz="48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a:t>
            </a:r>
            <a:r>
              <a:rPr lang="ar-EG" sz="48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بِهِ</a:t>
            </a:r>
            <a:r>
              <a:rPr lang="ar-SA" sz="48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 أَجْمَعِينَ.</a:t>
            </a:r>
            <a:r>
              <a:rPr lang="ar-EG" sz="48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 </a:t>
            </a:r>
            <a:endParaRPr lang="ms-MY" sz="4800"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
        <p:nvSpPr>
          <p:cNvPr id="5" name="TextBox 4"/>
          <p:cNvSpPr txBox="1"/>
          <p:nvPr/>
        </p:nvSpPr>
        <p:spPr>
          <a:xfrm>
            <a:off x="0" y="3570499"/>
            <a:ext cx="9144000" cy="2062103"/>
          </a:xfrm>
          <a:prstGeom prst="rect">
            <a:avLst/>
          </a:prstGeom>
          <a:solidFill>
            <a:schemeClr val="accent6">
              <a:lumMod val="75000"/>
              <a:alpha val="67000"/>
            </a:schemeClr>
          </a:solidFill>
          <a:ln w="57150">
            <a:noFill/>
          </a:ln>
        </p:spPr>
        <p:txBody>
          <a:bodyPr wrap="square">
            <a:spAutoFit/>
          </a:bodyPr>
          <a:lstStyle/>
          <a:p>
            <a:pPr algn="ctr">
              <a:defRPr/>
            </a:pPr>
            <a:r>
              <a:rPr lang="en-US" sz="32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Ya</a:t>
            </a:r>
            <a:r>
              <a:rPr lang="en-US" sz="32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a:t>
            </a:r>
            <a:r>
              <a:rPr lang="en-US" sz="32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Cucurilah</a:t>
            </a:r>
            <a:r>
              <a:rPr lang="en-US" sz="32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rahmat</a:t>
            </a:r>
            <a:r>
              <a:rPr lang="en-US" sz="32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32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sejahtera</a:t>
            </a:r>
            <a:r>
              <a:rPr lang="en-US" sz="32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32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32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penghulu</a:t>
            </a:r>
            <a:r>
              <a:rPr lang="en-US" sz="32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kami, </a:t>
            </a:r>
            <a:r>
              <a:rPr lang="en-US" sz="32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Nabi</a:t>
            </a:r>
            <a:r>
              <a:rPr lang="en-US" sz="32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Muhammad S.A.W, </a:t>
            </a:r>
            <a:r>
              <a:rPr lang="en-US" sz="32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32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32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ahli</a:t>
            </a:r>
            <a:r>
              <a:rPr lang="en-US" sz="32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keluarganya</a:t>
            </a:r>
            <a:r>
              <a:rPr lang="en-US" sz="32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serta</a:t>
            </a:r>
            <a:r>
              <a:rPr lang="en-US" sz="32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para</a:t>
            </a:r>
            <a:r>
              <a:rPr lang="en-US" sz="32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sahabatnya</a:t>
            </a:r>
            <a:r>
              <a:rPr lang="en-US" sz="32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
            </a:r>
          </a:p>
        </p:txBody>
      </p:sp>
    </p:spTree>
    <p:extLst>
      <p:ext uri="{BB962C8B-B14F-4D97-AF65-F5344CB8AC3E}">
        <p14:creationId xmlns:p14="http://schemas.microsoft.com/office/powerpoint/2010/main" val="417448446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70991" y="3682186"/>
            <a:ext cx="8915400" cy="2215991"/>
          </a:xfrm>
          <a:prstGeom prst="rect">
            <a:avLst/>
          </a:prstGeom>
          <a:solidFill>
            <a:schemeClr val="accent6">
              <a:lumMod val="75000"/>
              <a:alpha val="68000"/>
            </a:schemeClr>
          </a:solidFill>
        </p:spPr>
        <p:txBody>
          <a:bodyPr wrap="square">
            <a:spAutoFit/>
          </a:bodyPr>
          <a:lstStyle/>
          <a:p>
            <a:pPr algn="ctr" fontAlgn="base">
              <a:spcBef>
                <a:spcPct val="0"/>
              </a:spcBef>
              <a:spcAft>
                <a:spcPct val="0"/>
              </a:spcAft>
            </a:pPr>
            <a:r>
              <a:rPr lang="en-US" sz="2300" b="1" dirty="0" err="1"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Bertakwalah</a:t>
            </a:r>
            <a:r>
              <a:rPr lang="en-US" sz="2300" b="1" dirty="0"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300" b="1" dirty="0" err="1"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kepada</a:t>
            </a:r>
            <a:r>
              <a:rPr lang="en-US" sz="2300" b="1" dirty="0"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Allah </a:t>
            </a:r>
            <a:r>
              <a:rPr lang="en-US" sz="2300" b="1" dirty="0" err="1"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Taala</a:t>
            </a:r>
            <a:r>
              <a:rPr lang="en-US" sz="2300" b="1" dirty="0"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300" b="1" dirty="0" err="1"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berpegang</a:t>
            </a:r>
            <a:r>
              <a:rPr lang="en-US" sz="2300" b="1" dirty="0"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300" b="1" dirty="0" err="1"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2300" b="1" dirty="0"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300" b="1" dirty="0" err="1"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beramallah</a:t>
            </a:r>
            <a:r>
              <a:rPr lang="en-US" sz="2300" b="1" dirty="0"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300" b="1" dirty="0" err="1"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kamu</a:t>
            </a:r>
            <a:r>
              <a:rPr lang="en-US" sz="2300" b="1" dirty="0"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300" b="1" dirty="0" err="1"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dengan</a:t>
            </a:r>
            <a:r>
              <a:rPr lang="en-US" sz="2300" b="1" dirty="0"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300" b="1" dirty="0" err="1"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apa-apa</a:t>
            </a:r>
            <a:r>
              <a:rPr lang="en-US" sz="2300" b="1" dirty="0"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yang di </a:t>
            </a:r>
            <a:r>
              <a:rPr lang="en-US" sz="2300" b="1" dirty="0" err="1"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anjurkan</a:t>
            </a:r>
            <a:r>
              <a:rPr lang="en-US" sz="2300" b="1" dirty="0"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300" b="1" dirty="0" err="1"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kepada</a:t>
            </a:r>
            <a:r>
              <a:rPr lang="en-US" sz="2300" b="1" dirty="0"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300" b="1" dirty="0" err="1"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anda</a:t>
            </a:r>
            <a:r>
              <a:rPr lang="en-US" sz="2300" b="1" dirty="0"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300" b="1" dirty="0" err="1"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oleh</a:t>
            </a:r>
            <a:r>
              <a:rPr lang="en-US" sz="2300" b="1" dirty="0"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300" b="1" dirty="0" err="1"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Rasulullah</a:t>
            </a:r>
            <a:r>
              <a:rPr lang="en-US" sz="2300" b="1" dirty="0"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SAW </a:t>
            </a:r>
            <a:r>
              <a:rPr lang="en-US" sz="2300" b="1" dirty="0" err="1"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2300" b="1" dirty="0"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300" b="1" dirty="0" err="1"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jauhilah</a:t>
            </a:r>
            <a:r>
              <a:rPr lang="en-US" sz="2300" b="1" dirty="0"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300" b="1" dirty="0" err="1"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apa</a:t>
            </a:r>
            <a:r>
              <a:rPr lang="en-US" sz="2300" b="1" dirty="0"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300" b="1" dirty="0" err="1"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jua</a:t>
            </a:r>
            <a:r>
              <a:rPr lang="en-US" sz="2300" b="1" dirty="0"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yang </a:t>
            </a:r>
            <a:r>
              <a:rPr lang="en-US" sz="2300" b="1" dirty="0" err="1"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dilarang</a:t>
            </a:r>
            <a:r>
              <a:rPr lang="en-US" sz="2300" b="1" dirty="0"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300" b="1" dirty="0" err="1"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oleh</a:t>
            </a:r>
            <a:r>
              <a:rPr lang="en-US" sz="2300" b="1" dirty="0"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300" b="1" dirty="0" err="1"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baginda</a:t>
            </a:r>
            <a:r>
              <a:rPr lang="en-US" sz="2300" b="1" dirty="0"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300" b="1" dirty="0" err="1"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Bertakwalah</a:t>
            </a:r>
            <a:r>
              <a:rPr lang="en-US" sz="2300" b="1" dirty="0"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300" b="1" dirty="0" err="1"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anda</a:t>
            </a:r>
            <a:r>
              <a:rPr lang="en-US" sz="2300" b="1" dirty="0"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300" b="1" dirty="0" err="1"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2300" b="1" dirty="0"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300" b="1" dirty="0" err="1"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jauhilah</a:t>
            </a:r>
            <a:r>
              <a:rPr lang="en-US" sz="2300" b="1" dirty="0"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300" b="1" dirty="0" err="1"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daripada</a:t>
            </a:r>
            <a:r>
              <a:rPr lang="en-US" sz="2300" b="1" dirty="0"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300" b="1" dirty="0" err="1"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kederhakaan</a:t>
            </a:r>
            <a:r>
              <a:rPr lang="en-US" sz="2300" b="1" dirty="0"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300" b="1" dirty="0" err="1"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kepada</a:t>
            </a:r>
            <a:r>
              <a:rPr lang="en-US" sz="2300" b="1" dirty="0"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Allah, </a:t>
            </a:r>
            <a:r>
              <a:rPr lang="en-US" sz="2300" b="1" dirty="0" err="1"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sesungguhnya</a:t>
            </a:r>
            <a:r>
              <a:rPr lang="en-US" sz="2300" b="1" dirty="0"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Allah </a:t>
            </a:r>
            <a:r>
              <a:rPr lang="en-US" sz="2300" b="1" dirty="0" err="1"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itu</a:t>
            </a:r>
            <a:r>
              <a:rPr lang="en-US" sz="2300" b="1" dirty="0"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300" b="1" dirty="0" err="1"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sangat</a:t>
            </a:r>
            <a:r>
              <a:rPr lang="en-US" sz="2300" b="1" dirty="0"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300" b="1" dirty="0" err="1"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dahsyat</a:t>
            </a:r>
            <a:r>
              <a:rPr lang="en-US" sz="2300" b="1" dirty="0"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300" b="1" dirty="0" err="1"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balasaNya</a:t>
            </a:r>
            <a:r>
              <a:rPr lang="en-US" sz="2300" b="1" dirty="0"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t>
            </a:r>
            <a:endParaRPr lang="en-US" sz="2300" b="1" dirty="0"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pitchFamily="34" charset="0"/>
            </a:endParaRPr>
          </a:p>
        </p:txBody>
      </p:sp>
      <p:sp>
        <p:nvSpPr>
          <p:cNvPr id="4" name="Rectangle 3"/>
          <p:cNvSpPr/>
          <p:nvPr/>
        </p:nvSpPr>
        <p:spPr>
          <a:xfrm>
            <a:off x="-36512" y="1340768"/>
            <a:ext cx="9144000" cy="1754326"/>
          </a:xfrm>
          <a:prstGeom prst="rect">
            <a:avLst/>
          </a:prstGeom>
          <a:solidFill>
            <a:schemeClr val="bg1">
              <a:lumMod val="95000"/>
              <a:alpha val="56000"/>
            </a:schemeClr>
          </a:solidFill>
        </p:spPr>
        <p:txBody>
          <a:bodyPr wrap="square">
            <a:spAutoFit/>
          </a:bodyPr>
          <a:lstStyle/>
          <a:p>
            <a:pPr algn="ctr" rtl="1"/>
            <a:r>
              <a:rPr lang="ar-EG"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اتَّقُوْا اللهَ، وَخُذُوْا مَا ءَاتَاكُمُ الرَّسُوْلُ وَانْتَهُوْا عَمَّا نَهَاكُمْ عَنْهُ، وَاتَّقُوا اللهَ، إِنَّ اللهَ شَدِيْدُ الْعِقَاب </a:t>
            </a:r>
            <a:endParaRPr lang="ms-MY" sz="5400"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5" name="Rectangle 4"/>
          <p:cNvSpPr/>
          <p:nvPr/>
        </p:nvSpPr>
        <p:spPr>
          <a:xfrm>
            <a:off x="850921" y="188640"/>
            <a:ext cx="7500990" cy="584775"/>
          </a:xfrm>
          <a:prstGeom prst="rect">
            <a:avLst/>
          </a:prstGeom>
        </p:spPr>
        <p:txBody>
          <a:bodyPr wrap="square">
            <a:spAutoFit/>
          </a:bodyPr>
          <a:lstStyle/>
          <a:p>
            <a:pPr algn="ctr">
              <a:defRPr/>
            </a:pPr>
            <a:r>
              <a:rPr lang="en-US" sz="32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Wasiat</a:t>
            </a:r>
            <a:r>
              <a:rPr lang="en-US" sz="32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32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Taqwa</a:t>
            </a:r>
            <a:endParaRPr lang="en-US" sz="32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417448446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ounded Rectangle 2"/>
          <p:cNvSpPr/>
          <p:nvPr/>
        </p:nvSpPr>
        <p:spPr>
          <a:xfrm>
            <a:off x="914384" y="188640"/>
            <a:ext cx="7315200" cy="1143000"/>
          </a:xfrm>
          <a:prstGeom prst="roundRect">
            <a:avLst>
              <a:gd name="adj" fmla="val 6561"/>
            </a:avLst>
          </a:prstGeom>
          <a:solidFill>
            <a:srgbClr val="9900FF"/>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err="1"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Hisablah</a:t>
            </a:r>
            <a:r>
              <a:rPr lang="en-US" sz="2400"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diri</a:t>
            </a:r>
            <a:r>
              <a:rPr lang="en-US" sz="2400"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amalan</a:t>
            </a:r>
            <a:r>
              <a:rPr lang="en-US" sz="2400"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kepercayaan</a:t>
            </a:r>
            <a:r>
              <a:rPr lang="en-US" sz="2400"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p>
          <a:p>
            <a:pPr algn="ctr">
              <a:defRPr/>
            </a:pPr>
            <a:r>
              <a:rPr lang="en-US" sz="2400" dirty="0" err="1"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dan</a:t>
            </a:r>
            <a:r>
              <a:rPr lang="en-US" sz="2400"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tingkahlaku</a:t>
            </a:r>
            <a:r>
              <a:rPr lang="en-US" sz="2400"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kita</a:t>
            </a:r>
            <a:r>
              <a:rPr lang="en-US" sz="2400"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a:t>
            </a:r>
            <a:endParaRPr lang="en-US" sz="2400" i="1"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endParaRPr>
          </a:p>
        </p:txBody>
      </p:sp>
      <p:sp>
        <p:nvSpPr>
          <p:cNvPr id="4" name="Rounded Rectangle 3"/>
          <p:cNvSpPr/>
          <p:nvPr/>
        </p:nvSpPr>
        <p:spPr>
          <a:xfrm>
            <a:off x="179512" y="1412776"/>
            <a:ext cx="8856984" cy="4454624"/>
          </a:xfrm>
          <a:prstGeom prst="roundRect">
            <a:avLst>
              <a:gd name="adj" fmla="val 5972"/>
            </a:avLst>
          </a:prstGeom>
          <a:solidFill>
            <a:schemeClr val="accent6">
              <a:lumMod val="50000"/>
            </a:schemeClr>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a:defRPr/>
            </a:pPr>
            <a:r>
              <a:rPr lang="ar-SA" sz="5400" b="1" dirty="0">
                <a:solidFill>
                  <a:prstClr val="white"/>
                </a:solidFill>
                <a:effectLst>
                  <a:glow rad="101600">
                    <a:prstClr val="black">
                      <a:alpha val="60000"/>
                    </a:prstClr>
                  </a:glow>
                  <a:outerShdw blurRad="38100" dist="38100" dir="2700000" algn="tl">
                    <a:srgbClr val="000000">
                      <a:alpha val="43137"/>
                    </a:srgbClr>
                  </a:outerShdw>
                </a:effectLst>
                <a:cs typeface="Traditional Arabic" pitchFamily="2" charset="-78"/>
              </a:rPr>
              <a:t>يَوْمَ </a:t>
            </a:r>
            <a:r>
              <a:rPr lang="ar-SA" sz="5400" b="1" dirty="0" smtClean="0">
                <a:solidFill>
                  <a:prstClr val="white"/>
                </a:solidFill>
                <a:effectLst>
                  <a:glow rad="101600">
                    <a:prstClr val="black">
                      <a:alpha val="60000"/>
                    </a:prstClr>
                  </a:glow>
                  <a:outerShdw blurRad="38100" dist="38100" dir="2700000" algn="tl">
                    <a:srgbClr val="000000">
                      <a:alpha val="43137"/>
                    </a:srgbClr>
                  </a:outerShdw>
                </a:effectLst>
                <a:cs typeface="Traditional Arabic" pitchFamily="2" charset="-78"/>
              </a:rPr>
              <a:t>لاَ </a:t>
            </a:r>
            <a:r>
              <a:rPr lang="ar-SA" sz="5400" b="1" dirty="0">
                <a:solidFill>
                  <a:prstClr val="white"/>
                </a:solidFill>
                <a:effectLst>
                  <a:glow rad="101600">
                    <a:prstClr val="black">
                      <a:alpha val="60000"/>
                    </a:prstClr>
                  </a:glow>
                  <a:outerShdw blurRad="38100" dist="38100" dir="2700000" algn="tl">
                    <a:srgbClr val="000000">
                      <a:alpha val="43137"/>
                    </a:srgbClr>
                  </a:outerShdw>
                </a:effectLst>
                <a:cs typeface="Traditional Arabic" pitchFamily="2" charset="-78"/>
              </a:rPr>
              <a:t>يَنفَعُ مَالٌ </a:t>
            </a:r>
            <a:r>
              <a:rPr lang="ar-SA" sz="5400" b="1" dirty="0" smtClean="0">
                <a:solidFill>
                  <a:prstClr val="white"/>
                </a:solidFill>
                <a:effectLst>
                  <a:glow rad="101600">
                    <a:prstClr val="black">
                      <a:alpha val="60000"/>
                    </a:prstClr>
                  </a:glow>
                  <a:outerShdw blurRad="38100" dist="38100" dir="2700000" algn="tl">
                    <a:srgbClr val="000000">
                      <a:alpha val="43137"/>
                    </a:srgbClr>
                  </a:outerShdw>
                </a:effectLst>
                <a:cs typeface="Traditional Arabic" pitchFamily="2" charset="-78"/>
              </a:rPr>
              <a:t>وَلاَ بَنُونَ. </a:t>
            </a:r>
          </a:p>
          <a:p>
            <a:pPr algn="ctr" rtl="1">
              <a:defRPr/>
            </a:pPr>
            <a:r>
              <a:rPr lang="ar-SA" sz="5400" b="1" dirty="0" smtClean="0">
                <a:solidFill>
                  <a:prstClr val="white"/>
                </a:solidFill>
                <a:effectLst>
                  <a:glow rad="101600">
                    <a:prstClr val="black">
                      <a:alpha val="60000"/>
                    </a:prstClr>
                  </a:glow>
                  <a:outerShdw blurRad="38100" dist="38100" dir="2700000" algn="tl">
                    <a:srgbClr val="000000">
                      <a:alpha val="43137"/>
                    </a:srgbClr>
                  </a:outerShdw>
                </a:effectLst>
                <a:cs typeface="Traditional Arabic" pitchFamily="2" charset="-78"/>
              </a:rPr>
              <a:t>إِلاَّ </a:t>
            </a:r>
            <a:r>
              <a:rPr lang="ar-SA" sz="5400" b="1" dirty="0">
                <a:solidFill>
                  <a:prstClr val="white"/>
                </a:solidFill>
                <a:effectLst>
                  <a:glow rad="101600">
                    <a:prstClr val="black">
                      <a:alpha val="60000"/>
                    </a:prstClr>
                  </a:glow>
                  <a:outerShdw blurRad="38100" dist="38100" dir="2700000" algn="tl">
                    <a:srgbClr val="000000">
                      <a:alpha val="43137"/>
                    </a:srgbClr>
                  </a:outerShdw>
                </a:effectLst>
                <a:cs typeface="Traditional Arabic" pitchFamily="2" charset="-78"/>
              </a:rPr>
              <a:t>مَنْ أَتَى </a:t>
            </a:r>
            <a:r>
              <a:rPr lang="ar-SA" sz="5400" b="1" dirty="0" smtClean="0">
                <a:solidFill>
                  <a:prstClr val="white"/>
                </a:solidFill>
                <a:effectLst>
                  <a:glow rad="101600">
                    <a:prstClr val="black">
                      <a:alpha val="60000"/>
                    </a:prstClr>
                  </a:glow>
                  <a:outerShdw blurRad="38100" dist="38100" dir="2700000" algn="tl">
                    <a:srgbClr val="000000">
                      <a:alpha val="43137"/>
                    </a:srgbClr>
                  </a:outerShdw>
                </a:effectLst>
                <a:cs typeface="Traditional Arabic" pitchFamily="2" charset="-78"/>
              </a:rPr>
              <a:t>اللهَ </a:t>
            </a:r>
            <a:r>
              <a:rPr lang="ar-SA" sz="5400" b="1" dirty="0">
                <a:solidFill>
                  <a:prstClr val="white"/>
                </a:solidFill>
                <a:effectLst>
                  <a:glow rad="101600">
                    <a:prstClr val="black">
                      <a:alpha val="60000"/>
                    </a:prstClr>
                  </a:glow>
                  <a:outerShdw blurRad="38100" dist="38100" dir="2700000" algn="tl">
                    <a:srgbClr val="000000">
                      <a:alpha val="43137"/>
                    </a:srgbClr>
                  </a:outerShdw>
                </a:effectLst>
                <a:cs typeface="Traditional Arabic" pitchFamily="2" charset="-78"/>
              </a:rPr>
              <a:t>بِقَلْبٍ سَلِيمٍ</a:t>
            </a:r>
            <a:endParaRPr lang="en-US" sz="5400" b="1"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Traditional Arabic" pitchFamily="2" charset="-78"/>
            </a:endParaRPr>
          </a:p>
        </p:txBody>
      </p:sp>
      <p:sp>
        <p:nvSpPr>
          <p:cNvPr id="5" name="Rectangle 4"/>
          <p:cNvSpPr/>
          <p:nvPr/>
        </p:nvSpPr>
        <p:spPr>
          <a:xfrm>
            <a:off x="815488" y="1517883"/>
            <a:ext cx="7500928" cy="830997"/>
          </a:xfrm>
          <a:prstGeom prst="rect">
            <a:avLst/>
          </a:prstGeom>
          <a:solidFill>
            <a:schemeClr val="accent2"/>
          </a:solidFill>
          <a:ln w="38100">
            <a:solidFill>
              <a:schemeClr val="bg1"/>
            </a:solidFill>
          </a:ln>
        </p:spPr>
        <p:txBody>
          <a:bodyPr wrap="square">
            <a:spAutoFit/>
          </a:bodyPr>
          <a:lstStyle/>
          <a:p>
            <a:pPr algn="ctr">
              <a:defRPr/>
            </a:pPr>
            <a:r>
              <a:rPr lang="en-US" sz="24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Firman</a:t>
            </a:r>
            <a:r>
              <a:rPr lang="en-US" sz="24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Allah </a:t>
            </a:r>
            <a:r>
              <a:rPr lang="en-US" sz="24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Taala</a:t>
            </a:r>
            <a:r>
              <a:rPr lang="en-US" sz="24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Dalam</a:t>
            </a:r>
            <a:r>
              <a:rPr lang="en-US" sz="24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p>
          <a:p>
            <a:pPr algn="ctr">
              <a:defRPr/>
            </a:pPr>
            <a:r>
              <a:rPr lang="en-US" sz="24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Surah As-</a:t>
            </a:r>
            <a:r>
              <a:rPr lang="en-US" sz="24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Shuara</a:t>
            </a:r>
            <a:r>
              <a:rPr lang="en-US" sz="24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Ayat</a:t>
            </a:r>
            <a:r>
              <a:rPr lang="en-US" sz="24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88-89</a:t>
            </a:r>
            <a:endParaRPr lang="en-US" sz="24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6" name="Rounded Rectangle 5"/>
          <p:cNvSpPr/>
          <p:nvPr/>
        </p:nvSpPr>
        <p:spPr>
          <a:xfrm>
            <a:off x="251520" y="4725144"/>
            <a:ext cx="8712968" cy="1872208"/>
          </a:xfrm>
          <a:prstGeom prst="roundRect">
            <a:avLst>
              <a:gd name="adj" fmla="val 49870"/>
            </a:avLst>
          </a:prstGeom>
          <a:solidFill>
            <a:srgbClr val="7030A0"/>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200"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a:t>
            </a:r>
            <a:r>
              <a:rPr lang="en-US" sz="2200" dirty="0" err="1"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Hari</a:t>
            </a:r>
            <a:r>
              <a:rPr lang="en-US" sz="2200"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yang </a:t>
            </a:r>
            <a:r>
              <a:rPr lang="en-US" sz="2200" dirty="0" err="1"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padanya</a:t>
            </a:r>
            <a:r>
              <a:rPr lang="en-US" sz="2200"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200" dirty="0" err="1"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harta</a:t>
            </a:r>
            <a:r>
              <a:rPr lang="en-US" sz="2200"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200" dirty="0" err="1"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benda</a:t>
            </a:r>
            <a:r>
              <a:rPr lang="en-US" sz="2200"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200" dirty="0" err="1"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dan</a:t>
            </a:r>
            <a:r>
              <a:rPr lang="en-US" sz="2200"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200" dirty="0" err="1"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anak</a:t>
            </a:r>
            <a:r>
              <a:rPr lang="en-US" sz="2200"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200" dirty="0" err="1"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pinak</a:t>
            </a:r>
            <a:r>
              <a:rPr lang="en-US" sz="2200"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200" dirty="0" err="1"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tidak</a:t>
            </a:r>
            <a:r>
              <a:rPr lang="en-US" sz="2200"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200" dirty="0" err="1"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dapat</a:t>
            </a:r>
            <a:r>
              <a:rPr lang="en-US" sz="2200"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200" dirty="0" err="1"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memberikan</a:t>
            </a:r>
            <a:r>
              <a:rPr lang="en-US" sz="2200"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200" dirty="0" err="1"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pertolongan</a:t>
            </a:r>
            <a:r>
              <a:rPr lang="en-US" sz="2200"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200" dirty="0" err="1"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sesuatu</a:t>
            </a:r>
            <a:r>
              <a:rPr lang="en-US" sz="2200"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200" dirty="0" err="1"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apa</a:t>
            </a:r>
            <a:r>
              <a:rPr lang="en-US" sz="2200"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pun, </a:t>
            </a:r>
            <a:r>
              <a:rPr lang="en-US" sz="2200" dirty="0" err="1"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kecuali</a:t>
            </a:r>
            <a:r>
              <a:rPr lang="en-US" sz="2200"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orang-orang yang </a:t>
            </a:r>
            <a:r>
              <a:rPr lang="en-US" sz="2200" dirty="0" err="1"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datang</a:t>
            </a:r>
            <a:r>
              <a:rPr lang="en-US" sz="2200"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200" dirty="0" err="1"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mengadap</a:t>
            </a:r>
            <a:r>
              <a:rPr lang="en-US" sz="2200"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Allah </a:t>
            </a:r>
            <a:r>
              <a:rPr lang="en-US" sz="2200" dirty="0" err="1"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Taala</a:t>
            </a:r>
            <a:r>
              <a:rPr lang="en-US" sz="2200"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200" dirty="0" err="1"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dengan</a:t>
            </a:r>
            <a:r>
              <a:rPr lang="en-US" sz="2200"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200" dirty="0" err="1"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hati</a:t>
            </a:r>
            <a:r>
              <a:rPr lang="en-US" sz="2200"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yang </a:t>
            </a:r>
            <a:r>
              <a:rPr lang="en-US" sz="2200" dirty="0" err="1"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selamat</a:t>
            </a:r>
            <a:r>
              <a:rPr lang="en-US" sz="2200"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200" dirty="0" err="1"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sejahtera</a:t>
            </a:r>
            <a:r>
              <a:rPr lang="en-US" sz="2200"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200" dirty="0" err="1"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dari</a:t>
            </a:r>
            <a:r>
              <a:rPr lang="en-US" sz="2200"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200" dirty="0" err="1"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syirik</a:t>
            </a:r>
            <a:r>
              <a:rPr lang="en-US" sz="2200"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200" dirty="0" err="1"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dan</a:t>
            </a:r>
            <a:r>
              <a:rPr lang="en-US" sz="2200"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200" dirty="0" err="1"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sifat</a:t>
            </a:r>
            <a:r>
              <a:rPr lang="en-US" sz="2200"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200" dirty="0" err="1"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munafik</a:t>
            </a:r>
            <a:r>
              <a:rPr lang="en-US" sz="2200"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a:t>
            </a:r>
            <a:endParaRPr lang="en-US" sz="2200"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endParaRPr>
          </a:p>
        </p:txBody>
      </p:sp>
    </p:spTree>
    <p:extLst>
      <p:ext uri="{BB962C8B-B14F-4D97-AF65-F5344CB8AC3E}">
        <p14:creationId xmlns:p14="http://schemas.microsoft.com/office/powerpoint/2010/main" val="417448446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3" name="Picture 2"/>
          <p:cNvPicPr>
            <a:picLocks noChangeAspect="1" noChangeArrowheads="1"/>
          </p:cNvPicPr>
          <p:nvPr/>
        </p:nvPicPr>
        <p:blipFill>
          <a:blip r:embed="rId3" cstate="print"/>
          <a:srcRect/>
          <a:stretch>
            <a:fillRect/>
          </a:stretch>
        </p:blipFill>
        <p:spPr bwMode="auto">
          <a:xfrm>
            <a:off x="61914" y="1107216"/>
            <a:ext cx="8929686" cy="2832101"/>
          </a:xfrm>
          <a:prstGeom prst="rect">
            <a:avLst/>
          </a:prstGeom>
          <a:noFill/>
          <a:ln w="9525">
            <a:noFill/>
            <a:miter lim="800000"/>
            <a:headEnd/>
            <a:tailEnd/>
          </a:ln>
        </p:spPr>
      </p:pic>
      <p:sp>
        <p:nvSpPr>
          <p:cNvPr id="4" name="TextBox 3"/>
          <p:cNvSpPr txBox="1"/>
          <p:nvPr/>
        </p:nvSpPr>
        <p:spPr>
          <a:xfrm>
            <a:off x="5759740" y="3321794"/>
            <a:ext cx="3384260" cy="400110"/>
          </a:xfrm>
          <a:prstGeom prst="rect">
            <a:avLst/>
          </a:prstGeom>
          <a:noFill/>
        </p:spPr>
        <p:txBody>
          <a:bodyPr wrap="none">
            <a:spAutoFit/>
          </a:bodyPr>
          <a:lstStyle/>
          <a:p>
            <a:pPr algn="ctr">
              <a:defRPr/>
            </a:pPr>
            <a:r>
              <a:rPr lang="en-US" sz="2000" i="1" kern="0" dirty="0">
                <a:ln>
                  <a:solidFill>
                    <a:srgbClr val="FFFF00"/>
                  </a:solidFill>
                </a:ln>
                <a:solidFill>
                  <a:srgbClr val="FFFF0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t>
            </a:r>
            <a:r>
              <a:rPr lang="en-US" sz="2000" i="1" kern="0" dirty="0" err="1">
                <a:ln>
                  <a:solidFill>
                    <a:srgbClr val="FFFF00"/>
                  </a:solidFill>
                </a:ln>
                <a:solidFill>
                  <a:srgbClr val="FFFF0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Surah</a:t>
            </a:r>
            <a:r>
              <a:rPr lang="en-US" sz="2000" i="1" kern="0" dirty="0">
                <a:ln>
                  <a:solidFill>
                    <a:srgbClr val="FFFF00"/>
                  </a:solidFill>
                </a:ln>
                <a:solidFill>
                  <a:srgbClr val="FFFF0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Al-</a:t>
            </a:r>
            <a:r>
              <a:rPr lang="en-US" sz="2000" i="1" kern="0" dirty="0" err="1">
                <a:ln>
                  <a:solidFill>
                    <a:srgbClr val="FFFF00"/>
                  </a:solidFill>
                </a:ln>
                <a:solidFill>
                  <a:srgbClr val="FFFF0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Ahzab</a:t>
            </a:r>
            <a:r>
              <a:rPr lang="en-US" sz="2000" i="1" kern="0" dirty="0">
                <a:ln>
                  <a:solidFill>
                    <a:srgbClr val="FFFF00"/>
                  </a:solidFill>
                </a:ln>
                <a:solidFill>
                  <a:srgbClr val="FFFF0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 </a:t>
            </a:r>
            <a:r>
              <a:rPr lang="en-US" sz="2000" i="1" kern="0" dirty="0" err="1">
                <a:ln>
                  <a:solidFill>
                    <a:srgbClr val="FFFF00"/>
                  </a:solidFill>
                </a:ln>
                <a:solidFill>
                  <a:srgbClr val="FFFF0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Ayat</a:t>
            </a:r>
            <a:r>
              <a:rPr lang="en-US" sz="2000" i="1" kern="0" dirty="0">
                <a:ln>
                  <a:solidFill>
                    <a:srgbClr val="FFFF00"/>
                  </a:solidFill>
                </a:ln>
                <a:solidFill>
                  <a:srgbClr val="FFFF0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56)</a:t>
            </a:r>
          </a:p>
        </p:txBody>
      </p:sp>
      <p:sp>
        <p:nvSpPr>
          <p:cNvPr id="5" name="Rectangle 4"/>
          <p:cNvSpPr/>
          <p:nvPr/>
        </p:nvSpPr>
        <p:spPr>
          <a:xfrm>
            <a:off x="142844" y="4085304"/>
            <a:ext cx="8929654" cy="2308324"/>
          </a:xfrm>
          <a:prstGeom prst="rect">
            <a:avLst/>
          </a:prstGeom>
          <a:solidFill>
            <a:schemeClr val="accent6">
              <a:lumMod val="75000"/>
              <a:alpha val="69000"/>
            </a:schemeClr>
          </a:solidFill>
        </p:spPr>
        <p:txBody>
          <a:bodyPr wrap="square">
            <a:spAutoFit/>
          </a:bodyPr>
          <a:lstStyle/>
          <a:p>
            <a:pPr algn="ctr">
              <a:defRPr/>
            </a:pPr>
            <a:r>
              <a:rPr lang="en-US" sz="2400" b="1" dirty="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a:t>
            </a:r>
            <a:r>
              <a:rPr lang="en-US" sz="2400" b="1" dirty="0" err="1">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Sesungguhnya</a:t>
            </a:r>
            <a:r>
              <a:rPr lang="en-US" sz="2400" b="1" dirty="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 Allah </a:t>
            </a:r>
            <a:r>
              <a:rPr lang="en-US" sz="2400" b="1" dirty="0" err="1">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Taala</a:t>
            </a:r>
            <a:r>
              <a:rPr lang="en-US" sz="2400" b="1" dirty="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smtClean="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Dan </a:t>
            </a:r>
            <a:r>
              <a:rPr lang="en-US" sz="2400" b="1" dirty="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Para </a:t>
            </a:r>
            <a:r>
              <a:rPr lang="en-US" sz="2400" b="1" dirty="0" err="1">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Malaikat</a:t>
            </a:r>
            <a:r>
              <a:rPr lang="en-US" sz="2400" b="1" dirty="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Sentiasa</a:t>
            </a:r>
            <a:r>
              <a:rPr lang="en-US" sz="2400" b="1" dirty="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Berselawat</a:t>
            </a:r>
            <a:r>
              <a:rPr lang="en-US" sz="2400" b="1" dirty="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smtClean="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400" b="1" dirty="0" smtClean="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Atas</a:t>
            </a:r>
            <a:r>
              <a:rPr lang="en-US" sz="2400" b="1" dirty="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Nabi</a:t>
            </a:r>
            <a:r>
              <a:rPr lang="en-US" sz="2400" b="1" dirty="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 (Muhammad</a:t>
            </a:r>
            <a:r>
              <a:rPr lang="en-US" sz="2400" b="1" dirty="0" smtClean="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 .</a:t>
            </a:r>
          </a:p>
          <a:p>
            <a:pPr algn="ctr">
              <a:defRPr/>
            </a:pPr>
            <a:r>
              <a:rPr lang="en-US" sz="2400" b="1" dirty="0" err="1" smtClean="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Wahai</a:t>
            </a:r>
            <a:r>
              <a:rPr lang="en-US" sz="2400" b="1" dirty="0" smtClean="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Orang-orang</a:t>
            </a:r>
            <a:r>
              <a:rPr lang="en-US" sz="2400" b="1" dirty="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Beriman</a:t>
            </a:r>
            <a:r>
              <a:rPr lang="en-US" sz="2400" b="1" dirty="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Berselawatlah</a:t>
            </a:r>
            <a:r>
              <a:rPr lang="en-US" sz="2400" b="1" dirty="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Kamu</a:t>
            </a:r>
            <a:r>
              <a:rPr lang="en-US" sz="2400" b="1" dirty="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 </a:t>
            </a:r>
            <a:endParaRPr lang="en-US" sz="2400" b="1" dirty="0" smtClean="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endParaRPr>
          </a:p>
          <a:p>
            <a:pPr algn="ctr">
              <a:defRPr/>
            </a:pPr>
            <a:r>
              <a:rPr lang="en-US" sz="2400" b="1" dirty="0" err="1" smtClean="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400" b="1" dirty="0" smtClean="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Atasnya</a:t>
            </a:r>
            <a:r>
              <a:rPr lang="en-US" sz="2400" b="1" dirty="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 Serta </a:t>
            </a:r>
            <a:r>
              <a:rPr lang="en-US" sz="2400" b="1" dirty="0" err="1">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Ucapkanlah</a:t>
            </a:r>
            <a:r>
              <a:rPr lang="en-US" sz="2400" b="1" dirty="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 Salam Sejahtera </a:t>
            </a:r>
            <a:r>
              <a:rPr lang="en-US" sz="2400" b="1" dirty="0" err="1">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Dengan</a:t>
            </a:r>
            <a:r>
              <a:rPr lang="en-US" sz="2400" b="1" dirty="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Penghormatan</a:t>
            </a:r>
            <a:r>
              <a:rPr lang="en-US" sz="2400" b="1" dirty="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400" b="1" dirty="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Atasnya</a:t>
            </a:r>
            <a:r>
              <a:rPr lang="en-US" sz="2400" b="1" dirty="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Dengan</a:t>
            </a:r>
            <a:r>
              <a:rPr lang="en-US" sz="2400" b="1" dirty="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Sepenuhnya</a:t>
            </a:r>
            <a:r>
              <a:rPr lang="en-US" sz="2400" b="1" dirty="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 </a:t>
            </a:r>
          </a:p>
        </p:txBody>
      </p:sp>
      <p:sp>
        <p:nvSpPr>
          <p:cNvPr id="6" name="TextBox 5"/>
          <p:cNvSpPr txBox="1"/>
          <p:nvPr/>
        </p:nvSpPr>
        <p:spPr>
          <a:xfrm>
            <a:off x="152400" y="116632"/>
            <a:ext cx="8610600" cy="892552"/>
          </a:xfrm>
          <a:prstGeom prst="rect">
            <a:avLst/>
          </a:prstGeom>
          <a:noFill/>
        </p:spPr>
        <p:txBody>
          <a:bodyPr wrap="square">
            <a:spAutoFit/>
          </a:bodyPr>
          <a:lstStyle/>
          <a:p>
            <a:pPr algn="ctr">
              <a:defRPr/>
            </a:pPr>
            <a:r>
              <a:rPr lang="en-US" sz="2600" dirty="0" err="1" smtClean="0">
                <a:ln w="18415" cmpd="sng">
                  <a:no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Marilah</a:t>
            </a:r>
            <a:r>
              <a:rPr lang="en-US" sz="2600" dirty="0" smtClean="0">
                <a:ln w="18415" cmpd="sng">
                  <a:no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600" dirty="0" err="1" smtClean="0">
                <a:ln w="18415" cmpd="sng">
                  <a:no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ucapkan</a:t>
            </a:r>
            <a:r>
              <a:rPr lang="en-US" sz="2600" dirty="0" smtClean="0">
                <a:ln w="18415" cmpd="sng">
                  <a:no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600" dirty="0" err="1" smtClean="0">
                <a:ln w="18415" cmpd="sng">
                  <a:no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selawat</a:t>
            </a:r>
            <a:r>
              <a:rPr lang="en-US" sz="2600" dirty="0" smtClean="0">
                <a:ln w="18415" cmpd="sng">
                  <a:no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600" dirty="0" err="1" smtClean="0">
                <a:ln w="18415" cmpd="sng">
                  <a:no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dan</a:t>
            </a:r>
            <a:r>
              <a:rPr lang="en-US" sz="2600" dirty="0" smtClean="0">
                <a:ln w="18415" cmpd="sng">
                  <a:no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600" dirty="0" err="1" smtClean="0">
                <a:ln w="18415" cmpd="sng">
                  <a:no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salam</a:t>
            </a:r>
            <a:r>
              <a:rPr lang="en-US" sz="2600" dirty="0" smtClean="0">
                <a:ln w="18415" cmpd="sng">
                  <a:no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600" dirty="0" err="1" smtClean="0">
                <a:ln w="18415" cmpd="sng">
                  <a:no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kepada</a:t>
            </a:r>
            <a:r>
              <a:rPr lang="en-US" sz="2600" dirty="0" smtClean="0">
                <a:ln w="18415" cmpd="sng">
                  <a:no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600" dirty="0" err="1" smtClean="0">
                <a:ln w="18415" cmpd="sng">
                  <a:no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Rasulullah</a:t>
            </a:r>
            <a:r>
              <a:rPr lang="en-US" sz="2600" dirty="0" smtClean="0">
                <a:ln w="18415" cmpd="sng">
                  <a:no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600" dirty="0" err="1" smtClean="0">
                <a:ln w="18415" cmpd="sng">
                  <a:no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s.a.w</a:t>
            </a:r>
            <a:r>
              <a:rPr lang="en-US" sz="2600" dirty="0" smtClean="0">
                <a:ln w="18415" cmpd="sng">
                  <a:no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600" dirty="0" err="1" smtClean="0">
                <a:ln w="18415" cmpd="sng">
                  <a:no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sebagaimana</a:t>
            </a:r>
            <a:r>
              <a:rPr lang="en-US" sz="2600" dirty="0" smtClean="0">
                <a:ln w="18415" cmpd="sng">
                  <a:no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600" dirty="0" err="1" smtClean="0">
                <a:ln w="18415" cmpd="sng">
                  <a:no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firman</a:t>
            </a:r>
            <a:r>
              <a:rPr lang="en-US" sz="2600" dirty="0" smtClean="0">
                <a:ln w="18415" cmpd="sng">
                  <a:no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 Allah …</a:t>
            </a:r>
            <a:endParaRPr lang="en-US" sz="2600" dirty="0">
              <a:ln w="18415" cmpd="sng">
                <a:no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endParaRPr>
          </a:p>
        </p:txBody>
      </p:sp>
    </p:spTree>
    <p:extLst>
      <p:ext uri="{BB962C8B-B14F-4D97-AF65-F5344CB8AC3E}">
        <p14:creationId xmlns:p14="http://schemas.microsoft.com/office/powerpoint/2010/main" val="4174484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3"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3)">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106808" y="260648"/>
            <a:ext cx="8929688" cy="553998"/>
          </a:xfrm>
          <a:prstGeom prst="rect">
            <a:avLst/>
          </a:prstGeom>
        </p:spPr>
        <p:txBody>
          <a:bodyPr>
            <a:spAutoFit/>
          </a:bodyPr>
          <a:lstStyle/>
          <a:p>
            <a:pPr algn="ctr">
              <a:defRPr/>
            </a:pPr>
            <a:r>
              <a:rPr lang="en-US" sz="3000" i="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Sabda</a:t>
            </a:r>
            <a:r>
              <a:rPr lang="en-US" sz="3000" i="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3000" i="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Rasulullah</a:t>
            </a:r>
            <a:r>
              <a:rPr lang="en-US" sz="3000" i="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SAW</a:t>
            </a:r>
            <a:endParaRPr lang="en-US" sz="3000" i="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4" name="Rectangle 1"/>
          <p:cNvSpPr>
            <a:spLocks noChangeArrowheads="1"/>
          </p:cNvSpPr>
          <p:nvPr/>
        </p:nvSpPr>
        <p:spPr bwMode="auto">
          <a:xfrm>
            <a:off x="-1" y="4100879"/>
            <a:ext cx="9144001" cy="1200329"/>
          </a:xfrm>
          <a:prstGeom prst="rect">
            <a:avLst/>
          </a:prstGeom>
          <a:solidFill>
            <a:schemeClr val="accent6">
              <a:lumMod val="75000"/>
              <a:alpha val="65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fontAlgn="base">
              <a:spcBef>
                <a:spcPct val="0"/>
              </a:spcBef>
              <a:spcAft>
                <a:spcPct val="0"/>
              </a:spcAft>
            </a:pP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Calibri" pitchFamily="34" charset="0"/>
                <a:cs typeface="Arial" pitchFamily="34" charset="0"/>
              </a:rPr>
              <a:t>Barangsiapa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Calibri" pitchFamily="34" charset="0"/>
                <a:cs typeface="Arial" pitchFamily="34" charset="0"/>
              </a:rPr>
              <a:t> yang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Calibri" pitchFamily="34" charset="0"/>
                <a:cs typeface="Arial" pitchFamily="34" charset="0"/>
              </a:rPr>
              <a:t>berselawat</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Calibri" pitchFamily="34" charset="0"/>
                <a:cs typeface="Arial" pitchFamily="34" charset="0"/>
              </a:rPr>
              <a:t>ke</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Calibri" pitchFamily="34" charset="0"/>
                <a:cs typeface="Arial" pitchFamily="34" charset="0"/>
              </a:rPr>
              <a:t>atasku</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Calibri" pitchFamily="34" charset="0"/>
                <a:cs typeface="Arial" pitchFamily="34" charset="0"/>
              </a:rPr>
              <a:t>dengan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Calibri" pitchFamily="34" charset="0"/>
                <a:cs typeface="Arial" pitchFamily="34" charset="0"/>
              </a:rPr>
              <a:t>satu</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Calibri" pitchFamily="34" charset="0"/>
                <a:cs typeface="Arial" pitchFamily="34" charset="0"/>
              </a:rPr>
              <a:t>selawat</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Calibri" pitchFamily="34" charset="0"/>
                <a:cs typeface="Arial" pitchFamily="34" charset="0"/>
              </a:rPr>
              <a:t>nescaya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Calibri" pitchFamily="34" charset="0"/>
                <a:cs typeface="Arial" pitchFamily="34" charset="0"/>
              </a:rPr>
              <a:t> Allah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Calibri" pitchFamily="34" charset="0"/>
                <a:cs typeface="Arial" pitchFamily="34" charset="0"/>
              </a:rPr>
              <a:t>akan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Calibri" pitchFamily="34" charset="0"/>
                <a:cs typeface="Arial" pitchFamily="34" charset="0"/>
              </a:rPr>
              <a:t>berselawat</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Calibri" pitchFamily="34" charset="0"/>
                <a:cs typeface="Arial" pitchFamily="34" charset="0"/>
              </a:rPr>
              <a:t>kepadanya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Calibri" pitchFamily="34" charset="0"/>
                <a:cs typeface="Arial" pitchFamily="34" charset="0"/>
              </a:rPr>
              <a:t>dengan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Calibri" pitchFamily="34" charset="0"/>
                <a:cs typeface="Arial" pitchFamily="34" charset="0"/>
              </a:rPr>
              <a:t>sepuluh</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Calibri" pitchFamily="34" charset="0"/>
                <a:cs typeface="Arial" pitchFamily="34" charset="0"/>
              </a:rPr>
              <a:t>selawat</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Calibri" pitchFamily="34" charset="0"/>
                <a:cs typeface="Arial" pitchFamily="34" charset="0"/>
              </a:rPr>
              <a:t>.</a:t>
            </a:r>
            <a:endPar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pitchFamily="34" charset="0"/>
            </a:endParaRPr>
          </a:p>
        </p:txBody>
      </p:sp>
      <p:sp>
        <p:nvSpPr>
          <p:cNvPr id="5" name="Rectangle 4"/>
          <p:cNvSpPr/>
          <p:nvPr/>
        </p:nvSpPr>
        <p:spPr>
          <a:xfrm>
            <a:off x="0" y="1986513"/>
            <a:ext cx="9144000" cy="830997"/>
          </a:xfrm>
          <a:prstGeom prst="rect">
            <a:avLst/>
          </a:prstGeom>
          <a:solidFill>
            <a:schemeClr val="bg1">
              <a:alpha val="38000"/>
            </a:schemeClr>
          </a:solidFill>
        </p:spPr>
        <p:txBody>
          <a:bodyPr wrap="square">
            <a:spAutoFit/>
          </a:bodyPr>
          <a:lstStyle/>
          <a:p>
            <a:pPr algn="ctr" rtl="1"/>
            <a:r>
              <a:rPr lang="ar-EG"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مَنْ صَلَّى عَلَيَّ صَلاَةً صَلَّى اللهُ عَلَيْهِ بِهَا عَشْرًا</a:t>
            </a:r>
            <a:r>
              <a:rPr lang="ar-EG" sz="48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a:t>
            </a:r>
            <a:r>
              <a:rPr lang="en-US" sz="48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 </a:t>
            </a:r>
            <a:r>
              <a:rPr lang="ar-EG" sz="32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رواه </a:t>
            </a:r>
            <a:r>
              <a:rPr lang="ar-EG" sz="32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مسلم</a:t>
            </a:r>
            <a:endParaRPr lang="ms-MY" sz="3200"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417448446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20000" b="-20000"/>
          </a:stretch>
        </a:blipFill>
        <a:effectLst/>
      </p:bgPr>
    </p:bg>
    <p:spTree>
      <p:nvGrpSpPr>
        <p:cNvPr id="1" name=""/>
        <p:cNvGrpSpPr/>
        <p:nvPr/>
      </p:nvGrpSpPr>
      <p:grpSpPr>
        <a:xfrm>
          <a:off x="0" y="0"/>
          <a:ext cx="0" cy="0"/>
          <a:chOff x="0" y="0"/>
          <a:chExt cx="0" cy="0"/>
        </a:xfrm>
      </p:grpSpPr>
      <p:pic>
        <p:nvPicPr>
          <p:cNvPr id="6" name="Picture 5"/>
          <p:cNvPicPr>
            <a:picLocks noChangeAspect="1" noChangeArrowheads="1"/>
          </p:cNvPicPr>
          <p:nvPr/>
        </p:nvPicPr>
        <p:blipFill>
          <a:blip r:embed="rId3" cstate="print">
            <a:lum contrast="40000"/>
          </a:blip>
          <a:srcRect/>
          <a:stretch>
            <a:fillRect/>
          </a:stretch>
        </p:blipFill>
        <p:spPr bwMode="auto">
          <a:xfrm>
            <a:off x="1" y="1071546"/>
            <a:ext cx="8715372" cy="5286388"/>
          </a:xfrm>
          <a:prstGeom prst="rect">
            <a:avLst/>
          </a:prstGeom>
          <a:noFill/>
          <a:ln w="9525">
            <a:noFill/>
            <a:miter lim="800000"/>
            <a:headEnd/>
            <a:tailEnd/>
          </a:ln>
          <a:effectLst>
            <a:outerShdw blurRad="50800" dist="38100" dir="5400000" algn="t" rotWithShape="0">
              <a:prstClr val="black">
                <a:alpha val="40000"/>
              </a:prstClr>
            </a:outerShdw>
          </a:effectLst>
        </p:spPr>
      </p:pic>
      <p:sp>
        <p:nvSpPr>
          <p:cNvPr id="7" name="Rectangle 6"/>
          <p:cNvSpPr/>
          <p:nvPr/>
        </p:nvSpPr>
        <p:spPr>
          <a:xfrm>
            <a:off x="1" y="214290"/>
            <a:ext cx="3214679" cy="7857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b="1" dirty="0" err="1" smtClean="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Selawat</a:t>
            </a:r>
            <a:endParaRPr lang="ms-MY" sz="36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394401642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cstate="print"/>
          <a:srcRect l="1532" t="1680"/>
          <a:stretch>
            <a:fillRect/>
          </a:stretch>
        </p:blipFill>
        <p:spPr bwMode="auto">
          <a:xfrm>
            <a:off x="0" y="0"/>
            <a:ext cx="9144000" cy="6858000"/>
          </a:xfrm>
          <a:prstGeom prst="rect">
            <a:avLst/>
          </a:prstGeom>
          <a:noFill/>
          <a:ln w="9525" algn="in">
            <a:noFill/>
            <a:miter lim="800000"/>
            <a:headEnd/>
            <a:tailEnd/>
          </a:ln>
          <a:effectLst/>
        </p:spPr>
      </p:pic>
      <p:sp>
        <p:nvSpPr>
          <p:cNvPr id="3" name="Rectangle 2"/>
          <p:cNvSpPr>
            <a:spLocks noChangeArrowheads="1"/>
          </p:cNvSpPr>
          <p:nvPr/>
        </p:nvSpPr>
        <p:spPr bwMode="auto">
          <a:xfrm>
            <a:off x="0" y="3657600"/>
            <a:ext cx="8863043" cy="2914648"/>
          </a:xfrm>
          <a:prstGeom prst="rect">
            <a:avLst/>
          </a:prstGeom>
          <a:noFill/>
          <a:ln w="9525">
            <a:noFill/>
            <a:round/>
            <a:headEnd/>
            <a:tailEnd/>
          </a:ln>
          <a:effectLst/>
        </p:spPr>
        <p:txBody>
          <a:bodyPr lIns="90000" tIns="46800" rIns="90000" bIns="46800" anchor="ctr"/>
          <a:lstStyle/>
          <a:p>
            <a:pPr algn="ctr">
              <a:buClr>
                <a:srgbClr val="FFFFFF"/>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ar-SA" sz="3200" b="1" kern="0" dirty="0"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              </a:t>
            </a:r>
            <a:r>
              <a:rPr lang="en-GB" sz="3200" b="1" kern="0" dirty="0" err="1"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Ya</a:t>
            </a:r>
            <a:r>
              <a:rPr lang="en-GB" sz="3200" b="1" kern="0" dirty="0"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 </a:t>
            </a:r>
            <a:r>
              <a:rPr lang="en-GB" sz="3200" b="1" kern="0" dirty="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Allah, </a:t>
            </a:r>
            <a:r>
              <a:rPr lang="en-GB" sz="3200" b="1" kern="0" dirty="0" err="1"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kurniakanlah</a:t>
            </a:r>
            <a:r>
              <a:rPr lang="en-GB" sz="3200" b="1" kern="0" dirty="0"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 </a:t>
            </a:r>
            <a:r>
              <a:rPr lang="en-GB" sz="3200" b="1" kern="0" dirty="0" err="1"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keredhaan</a:t>
            </a:r>
            <a:r>
              <a:rPr lang="en-GB" sz="3200" b="1" kern="0" dirty="0"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 </a:t>
            </a:r>
            <a:r>
              <a:rPr lang="en-GB" sz="3200" b="1" kern="0" dirty="0" err="1"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kepada</a:t>
            </a:r>
            <a:r>
              <a:rPr lang="en-GB" sz="3200" b="1" kern="0" dirty="0"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 </a:t>
            </a:r>
            <a:r>
              <a:rPr lang="en-GB" sz="3200" b="1" kern="0" dirty="0" err="1"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Khulafa</a:t>
            </a:r>
            <a:r>
              <a:rPr lang="en-GB" sz="3200" b="1" kern="0" dirty="0"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 </a:t>
            </a:r>
            <a:r>
              <a:rPr lang="en-GB" sz="3200" b="1" kern="0" dirty="0" err="1"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Rasyidin</a:t>
            </a:r>
            <a:r>
              <a:rPr lang="en-GB" sz="3200" b="1" kern="0" dirty="0"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 </a:t>
            </a:r>
            <a:r>
              <a:rPr lang="en-GB" sz="3200" b="1" kern="0" dirty="0" err="1"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dan</a:t>
            </a:r>
            <a:r>
              <a:rPr lang="en-GB" sz="3200" b="1" kern="0" dirty="0"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 </a:t>
            </a:r>
            <a:r>
              <a:rPr lang="en-GB" sz="3200" b="1" kern="0" dirty="0" err="1"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sahabat</a:t>
            </a:r>
            <a:r>
              <a:rPr lang="en-GB" sz="3200" b="1" kern="0" dirty="0"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 </a:t>
            </a:r>
            <a:r>
              <a:rPr lang="en-GB" sz="3200" b="1" kern="0" dirty="0" err="1"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seluruhnya</a:t>
            </a:r>
            <a:r>
              <a:rPr lang="en-GB" sz="3200" b="1" kern="0" dirty="0"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 </a:t>
            </a:r>
            <a:r>
              <a:rPr lang="en-GB" sz="3200" b="1" kern="0" dirty="0" err="1"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serta</a:t>
            </a:r>
            <a:r>
              <a:rPr lang="en-GB" sz="3200" b="1" kern="0" dirty="0"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 </a:t>
            </a:r>
            <a:r>
              <a:rPr lang="en-GB" sz="3200" b="1" kern="0" dirty="0" err="1"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para</a:t>
            </a:r>
            <a:r>
              <a:rPr lang="en-GB" sz="3200" b="1" kern="0" dirty="0"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 </a:t>
            </a:r>
            <a:r>
              <a:rPr lang="en-GB" sz="3200" b="1" kern="0" dirty="0" err="1"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tabiin</a:t>
            </a:r>
            <a:r>
              <a:rPr lang="en-GB" sz="3200" b="1" kern="0" dirty="0"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 </a:t>
            </a:r>
            <a:r>
              <a:rPr lang="en-GB" sz="3200" b="1" kern="0" dirty="0" err="1"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dengan</a:t>
            </a:r>
            <a:r>
              <a:rPr lang="en-GB" sz="3200" b="1" kern="0" dirty="0"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 </a:t>
            </a:r>
            <a:r>
              <a:rPr lang="en-GB" sz="3200" b="1" kern="0" dirty="0" err="1"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ihsan</a:t>
            </a:r>
            <a:r>
              <a:rPr lang="en-GB" sz="3200" b="1" kern="0" dirty="0"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 </a:t>
            </a:r>
          </a:p>
          <a:p>
            <a:pPr algn="ctr">
              <a:buClr>
                <a:srgbClr val="FFFFFF"/>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3200" b="1" kern="0" dirty="0" err="1"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hingga</a:t>
            </a:r>
            <a:r>
              <a:rPr lang="en-GB" sz="3200" b="1" kern="0" dirty="0"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 </a:t>
            </a:r>
            <a:r>
              <a:rPr lang="en-GB" sz="3200" b="1" kern="0" dirty="0" err="1"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hari</a:t>
            </a:r>
            <a:r>
              <a:rPr lang="en-GB" sz="3200" b="1" kern="0" dirty="0"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 </a:t>
            </a:r>
            <a:r>
              <a:rPr lang="en-GB" sz="3200" b="1" kern="0" dirty="0" err="1"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kemudian</a:t>
            </a:r>
            <a:r>
              <a:rPr lang="en-GB" sz="3200" b="1" kern="0" dirty="0"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a:t>
            </a:r>
            <a:endParaRPr lang="en-GB" sz="3200" b="1" kern="0" dirty="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endParaRPr>
          </a:p>
        </p:txBody>
      </p:sp>
      <p:sp>
        <p:nvSpPr>
          <p:cNvPr id="5" name="Rectangle 4"/>
          <p:cNvSpPr/>
          <p:nvPr/>
        </p:nvSpPr>
        <p:spPr>
          <a:xfrm>
            <a:off x="0" y="1406429"/>
            <a:ext cx="9144000" cy="2308324"/>
          </a:xfrm>
          <a:prstGeom prst="rect">
            <a:avLst/>
          </a:prstGeom>
          <a:noFill/>
        </p:spPr>
        <p:txBody>
          <a:bodyPr wrap="square">
            <a:spAutoFit/>
          </a:bodyPr>
          <a:lstStyle/>
          <a:p>
            <a:pPr algn="ctr" rtl="1">
              <a:defRPr/>
            </a:pPr>
            <a:r>
              <a:rPr lang="ar-EG" sz="4800" b="1" kern="0" dirty="0">
                <a:ln>
                  <a:solidFill>
                    <a:srgbClr val="FFFF00"/>
                  </a:solidFill>
                </a:ln>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وَارْضَ اللَّهُمَّ عَنِ الْخُلَفَآءِ الرَّاشِدِيْن وَعَنْ بَقِيَّةِ الصَّحَابَةِ وَالْقَرَابَةِ أَجْمَعِيْن وَالتَّابِعِيْنَ وَتَابِعِي التَّابِعِيْنَ لَهُمْ بِإِحْسَانٍ إِلىَ يَوْمِ الدِّيْن. </a:t>
            </a:r>
            <a:endParaRPr lang="en-MY" sz="4800" kern="0" dirty="0">
              <a:ln>
                <a:solidFill>
                  <a:srgbClr val="FFFF00"/>
                </a:solidFill>
              </a:ln>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252549012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cstate="print"/>
          <a:srcRect l="1532" t="1680"/>
          <a:stretch>
            <a:fillRect/>
          </a:stretch>
        </p:blipFill>
        <p:spPr bwMode="auto">
          <a:xfrm>
            <a:off x="0" y="0"/>
            <a:ext cx="9144000" cy="6858000"/>
          </a:xfrm>
          <a:prstGeom prst="rect">
            <a:avLst/>
          </a:prstGeom>
          <a:noFill/>
          <a:ln w="9525" algn="in">
            <a:noFill/>
            <a:miter lim="800000"/>
            <a:headEnd/>
            <a:tailEnd/>
          </a:ln>
          <a:effectLst/>
        </p:spPr>
      </p:pic>
      <p:sp>
        <p:nvSpPr>
          <p:cNvPr id="3" name="Rectangle 2"/>
          <p:cNvSpPr/>
          <p:nvPr/>
        </p:nvSpPr>
        <p:spPr>
          <a:xfrm>
            <a:off x="0" y="1714488"/>
            <a:ext cx="9144000" cy="1785104"/>
          </a:xfrm>
          <a:prstGeom prst="rect">
            <a:avLst/>
          </a:prstGeom>
          <a:noFill/>
        </p:spPr>
        <p:txBody>
          <a:bodyPr wrap="square">
            <a:spAutoFit/>
          </a:bodyPr>
          <a:lstStyle/>
          <a:p>
            <a:pPr algn="ctr" rtl="1">
              <a:defRPr/>
            </a:pPr>
            <a:r>
              <a:rPr lang="ar-SA" sz="5500" b="1" dirty="0" smtClean="0">
                <a:ln w="9525" cmpd="sng">
                  <a:noFill/>
                  <a:prstDash val="solid"/>
                </a:ln>
                <a:solidFill>
                  <a:srgbClr val="FFFF00"/>
                </a:solidFill>
                <a:effectLst>
                  <a:glow rad="101600">
                    <a:prstClr val="black">
                      <a:alpha val="60000"/>
                    </a:prstClr>
                  </a:glow>
                  <a:outerShdw blurRad="63500" dir="3600000" algn="tl" rotWithShape="0">
                    <a:srgbClr val="000000">
                      <a:alpha val="70000"/>
                    </a:srgbClr>
                  </a:outerShdw>
                </a:effectLst>
                <a:cs typeface="Traditional Arabic" pitchFamily="2" charset="-78"/>
              </a:rPr>
              <a:t>اللَّهُمَّ اغْفِرْ لِلْمُسلِمِيْنَ </a:t>
            </a:r>
            <a:r>
              <a:rPr lang="ar-SA" sz="5500" b="1" dirty="0">
                <a:ln w="9525" cmpd="sng">
                  <a:noFill/>
                  <a:prstDash val="solid"/>
                </a:ln>
                <a:solidFill>
                  <a:srgbClr val="FFFF00"/>
                </a:solidFill>
                <a:effectLst>
                  <a:glow rad="101600">
                    <a:prstClr val="black">
                      <a:alpha val="60000"/>
                    </a:prstClr>
                  </a:glow>
                  <a:outerShdw blurRad="63500" dir="3600000" algn="tl" rotWithShape="0">
                    <a:srgbClr val="000000">
                      <a:alpha val="70000"/>
                    </a:srgbClr>
                  </a:outerShdw>
                </a:effectLst>
                <a:cs typeface="Traditional Arabic" pitchFamily="2" charset="-78"/>
              </a:rPr>
              <a:t>وَالْمُسلِمَاتِ </a:t>
            </a:r>
            <a:r>
              <a:rPr lang="ar-SA" sz="5500" b="1" dirty="0" smtClean="0">
                <a:ln w="9525" cmpd="sng">
                  <a:noFill/>
                  <a:prstDash val="solid"/>
                </a:ln>
                <a:solidFill>
                  <a:srgbClr val="FFFF00"/>
                </a:solidFill>
                <a:effectLst>
                  <a:glow rad="101600">
                    <a:prstClr val="black">
                      <a:alpha val="60000"/>
                    </a:prstClr>
                  </a:glow>
                  <a:outerShdw blurRad="63500" dir="3600000" algn="tl" rotWithShape="0">
                    <a:srgbClr val="000000">
                      <a:alpha val="70000"/>
                    </a:srgbClr>
                  </a:outerShdw>
                </a:effectLst>
                <a:cs typeface="Traditional Arabic" pitchFamily="2" charset="-78"/>
              </a:rPr>
              <a:t>وِالْمُؤْمِنِيْنَ </a:t>
            </a:r>
            <a:r>
              <a:rPr lang="ar-SA" sz="5500" b="1" dirty="0">
                <a:ln w="9525" cmpd="sng">
                  <a:noFill/>
                  <a:prstDash val="solid"/>
                </a:ln>
                <a:solidFill>
                  <a:srgbClr val="FFFF00"/>
                </a:solidFill>
                <a:effectLst>
                  <a:glow rad="101600">
                    <a:prstClr val="black">
                      <a:alpha val="60000"/>
                    </a:prstClr>
                  </a:glow>
                  <a:outerShdw blurRad="63500" dir="3600000" algn="tl" rotWithShape="0">
                    <a:srgbClr val="000000">
                      <a:alpha val="70000"/>
                    </a:srgbClr>
                  </a:outerShdw>
                </a:effectLst>
                <a:cs typeface="Traditional Arabic" pitchFamily="2" charset="-78"/>
              </a:rPr>
              <a:t>وَالْمُؤمِنَاتِ </a:t>
            </a:r>
            <a:r>
              <a:rPr lang="ar-SA" sz="5500" b="1" dirty="0" smtClean="0">
                <a:ln w="9525" cmpd="sng">
                  <a:noFill/>
                  <a:prstDash val="solid"/>
                </a:ln>
                <a:solidFill>
                  <a:srgbClr val="FFFF00"/>
                </a:solidFill>
                <a:effectLst>
                  <a:glow rad="101600">
                    <a:prstClr val="black">
                      <a:alpha val="60000"/>
                    </a:prstClr>
                  </a:glow>
                  <a:outerShdw blurRad="63500" dir="3600000" algn="tl" rotWithShape="0">
                    <a:srgbClr val="000000">
                      <a:alpha val="70000"/>
                    </a:srgbClr>
                  </a:outerShdw>
                </a:effectLst>
                <a:cs typeface="Traditional Arabic" pitchFamily="2" charset="-78"/>
              </a:rPr>
              <a:t>اﻷَحْيَآءِ مِنْهُمْ وَاﻷَمْوَاتِ</a:t>
            </a:r>
            <a:endParaRPr lang="en-US" sz="5500" dirty="0">
              <a:ln w="9525" cmpd="sng">
                <a:noFill/>
                <a:prstDash val="solid"/>
              </a:ln>
              <a:solidFill>
                <a:srgbClr val="FFFF00"/>
              </a:solidFill>
              <a:effectLst>
                <a:glow rad="101600">
                  <a:prstClr val="black">
                    <a:alpha val="60000"/>
                  </a:prstClr>
                </a:glow>
                <a:outerShdw blurRad="63500" dir="3600000" algn="tl" rotWithShape="0">
                  <a:srgbClr val="000000">
                    <a:alpha val="70000"/>
                  </a:srgbClr>
                </a:outerShdw>
              </a:effectLst>
            </a:endParaRPr>
          </a:p>
        </p:txBody>
      </p:sp>
      <p:sp>
        <p:nvSpPr>
          <p:cNvPr id="5" name="Rectangle 1"/>
          <p:cNvSpPr>
            <a:spLocks noChangeArrowheads="1"/>
          </p:cNvSpPr>
          <p:nvPr/>
        </p:nvSpPr>
        <p:spPr bwMode="auto">
          <a:xfrm>
            <a:off x="0" y="3557566"/>
            <a:ext cx="9144000" cy="3071834"/>
          </a:xfrm>
          <a:prstGeom prst="rect">
            <a:avLst/>
          </a:prstGeom>
          <a:noFill/>
          <a:ln w="9525">
            <a:noFill/>
            <a:round/>
            <a:headEnd/>
            <a:tailEnd/>
          </a:ln>
          <a:effectLst/>
        </p:spPr>
        <p:txBody>
          <a:bodyPr lIns="90000" tIns="46800" rIns="90000" bIns="46800" anchor="ctr"/>
          <a:lstStyle/>
          <a:p>
            <a:pPr algn="ctr">
              <a:lnSpc>
                <a:spcPct val="90000"/>
              </a:lnSpc>
              <a:buClr>
                <a:srgbClr val="FFFFFF"/>
              </a:buClr>
              <a:buFont typeface="Monotype Corsiva" pitchFamily="6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3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Ya</a:t>
            </a:r>
            <a:r>
              <a:rPr lang="en-GB" sz="3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 Allah, </a:t>
            </a:r>
            <a:r>
              <a:rPr lang="en-GB" sz="3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Ampunkanlah</a:t>
            </a:r>
            <a:r>
              <a:rPr lang="en-GB" sz="3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 </a:t>
            </a:r>
            <a:r>
              <a:rPr lang="en-GB" sz="3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Dosa</a:t>
            </a:r>
            <a:r>
              <a:rPr lang="en-GB" sz="3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 </a:t>
            </a:r>
            <a:r>
              <a:rPr lang="en-GB" sz="3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Golongan</a:t>
            </a:r>
            <a:r>
              <a:rPr lang="en-GB" sz="3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 </a:t>
            </a:r>
            <a:r>
              <a:rPr lang="en-GB" sz="3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Muslimin</a:t>
            </a:r>
            <a:r>
              <a:rPr lang="en-GB" sz="3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 Dan </a:t>
            </a:r>
            <a:r>
              <a:rPr lang="en-GB" sz="3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Muslimat,mu’minin</a:t>
            </a:r>
            <a:r>
              <a:rPr lang="en-GB" sz="3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 Dan </a:t>
            </a:r>
            <a:r>
              <a:rPr lang="en-US" sz="3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Mu’minaat</a:t>
            </a:r>
            <a:r>
              <a:rPr lang="en-GB" sz="3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 </a:t>
            </a:r>
            <a:r>
              <a:rPr lang="en-GB" sz="3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Samada</a:t>
            </a:r>
            <a:r>
              <a:rPr lang="en-GB" sz="3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 Yang </a:t>
            </a:r>
            <a:r>
              <a:rPr lang="en-GB" sz="3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Masih</a:t>
            </a:r>
            <a:r>
              <a:rPr lang="en-GB" sz="3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 </a:t>
            </a:r>
            <a:r>
              <a:rPr lang="en-GB" sz="3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Hidup</a:t>
            </a:r>
            <a:r>
              <a:rPr lang="en-GB" sz="3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 </a:t>
            </a:r>
            <a:r>
              <a:rPr lang="en-GB" sz="3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Atau</a:t>
            </a:r>
            <a:r>
              <a:rPr lang="en-GB" sz="3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 Yang </a:t>
            </a:r>
            <a:r>
              <a:rPr lang="en-GB" sz="3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Telah</a:t>
            </a:r>
            <a:r>
              <a:rPr lang="en-GB" sz="3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 </a:t>
            </a:r>
            <a:r>
              <a:rPr lang="en-GB" sz="3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Mati</a:t>
            </a:r>
            <a:r>
              <a:rPr lang="en-GB" sz="3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a:t>
            </a:r>
          </a:p>
        </p:txBody>
      </p:sp>
    </p:spTree>
    <p:extLst>
      <p:ext uri="{BB962C8B-B14F-4D97-AF65-F5344CB8AC3E}">
        <p14:creationId xmlns:p14="http://schemas.microsoft.com/office/powerpoint/2010/main" val="166787760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a:blip r:embed="rId2" cstate="print"/>
          <a:srcRect r="2687"/>
          <a:stretch>
            <a:fillRect/>
          </a:stretch>
        </p:blipFill>
        <p:spPr bwMode="auto">
          <a:xfrm>
            <a:off x="0" y="0"/>
            <a:ext cx="9144000" cy="6858000"/>
          </a:xfrm>
          <a:prstGeom prst="rect">
            <a:avLst/>
          </a:prstGeom>
          <a:noFill/>
          <a:ln w="9525" algn="in">
            <a:noFill/>
            <a:miter lim="800000"/>
            <a:headEnd/>
            <a:tailEnd/>
          </a:ln>
          <a:effectLst/>
        </p:spPr>
      </p:pic>
    </p:spTree>
    <p:extLst>
      <p:ext uri="{BB962C8B-B14F-4D97-AF65-F5344CB8AC3E}">
        <p14:creationId xmlns:p14="http://schemas.microsoft.com/office/powerpoint/2010/main" val="327804604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r="4916"/>
          <a:stretch>
            <a:fillRect/>
          </a:stretch>
        </p:blipFill>
        <p:spPr bwMode="auto">
          <a:xfrm>
            <a:off x="0" y="0"/>
            <a:ext cx="9144000" cy="6858000"/>
          </a:xfrm>
          <a:prstGeom prst="rect">
            <a:avLst/>
          </a:prstGeom>
          <a:noFill/>
          <a:ln w="9525" algn="in">
            <a:noFill/>
            <a:miter lim="800000"/>
            <a:headEnd/>
            <a:tailEnd/>
          </a:ln>
          <a:effectLst/>
        </p:spPr>
      </p:pic>
    </p:spTree>
    <p:extLst>
      <p:ext uri="{BB962C8B-B14F-4D97-AF65-F5344CB8AC3E}">
        <p14:creationId xmlns:p14="http://schemas.microsoft.com/office/powerpoint/2010/main" val="29529945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666696" y="188640"/>
            <a:ext cx="7715304" cy="646331"/>
          </a:xfrm>
          <a:prstGeom prst="rect">
            <a:avLst/>
          </a:prstGeom>
        </p:spPr>
        <p:txBody>
          <a:bodyPr wrap="square">
            <a:spAutoFit/>
          </a:bodyPr>
          <a:lstStyle/>
          <a:p>
            <a:pPr algn="ctr">
              <a:defRPr/>
            </a:pPr>
            <a:r>
              <a:rPr lang="en-US" sz="36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Syahadah</a:t>
            </a:r>
            <a:endParaRPr lang="en-US" sz="36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4" name="Rectangle 3"/>
          <p:cNvSpPr/>
          <p:nvPr/>
        </p:nvSpPr>
        <p:spPr>
          <a:xfrm>
            <a:off x="0" y="1699067"/>
            <a:ext cx="9144000" cy="1754326"/>
          </a:xfrm>
          <a:prstGeom prst="rect">
            <a:avLst/>
          </a:prstGeom>
          <a:solidFill>
            <a:schemeClr val="bg1">
              <a:alpha val="52000"/>
            </a:schemeClr>
          </a:solidFill>
        </p:spPr>
        <p:txBody>
          <a:bodyPr wrap="square">
            <a:spAutoFit/>
          </a:bodyPr>
          <a:lstStyle/>
          <a:p>
            <a:pPr algn="ctr" rtl="1"/>
            <a:r>
              <a:rPr lang="ar-SA"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أَشْهَدُ أَن لآ إِلَهَ إِلاَّ اللهُ وَحْدَهُ لاَ شَرِيْكَ لَهُ، </a:t>
            </a:r>
            <a:r>
              <a:rPr lang="ar-EG"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وَأَشْهَدُ أَنَّ مُحَمَّدًا عَبْدُهُ وَرَسُوْلُهُ</a:t>
            </a:r>
            <a:endParaRPr lang="ms-MY" sz="5400" dirty="0">
              <a:solidFill>
                <a:srgbClr val="FFFF00"/>
              </a:solidFill>
              <a:effectLst>
                <a:glow rad="101600">
                  <a:prstClr val="black">
                    <a:alpha val="60000"/>
                  </a:prstClr>
                </a:glow>
                <a:outerShdw blurRad="38100" dist="38100" dir="2700000" algn="tl">
                  <a:srgbClr val="000000">
                    <a:alpha val="43137"/>
                  </a:srgbClr>
                </a:outerShdw>
              </a:effectLst>
              <a:latin typeface="Traditional Arabic" pitchFamily="2" charset="-78"/>
              <a:cs typeface="Traditional Arabic" pitchFamily="2" charset="-78"/>
            </a:endParaRPr>
          </a:p>
        </p:txBody>
      </p:sp>
      <p:sp>
        <p:nvSpPr>
          <p:cNvPr id="5" name="TextBox 4"/>
          <p:cNvSpPr txBox="1"/>
          <p:nvPr/>
        </p:nvSpPr>
        <p:spPr>
          <a:xfrm>
            <a:off x="0" y="4204826"/>
            <a:ext cx="9144000" cy="2246769"/>
          </a:xfrm>
          <a:prstGeom prst="rect">
            <a:avLst/>
          </a:prstGeom>
          <a:solidFill>
            <a:schemeClr val="accent6">
              <a:lumMod val="75000"/>
              <a:alpha val="71000"/>
            </a:schemeClr>
          </a:solidFill>
          <a:ln w="12700">
            <a:noFill/>
          </a:ln>
        </p:spPr>
        <p:txBody>
          <a:bodyPr wrap="square">
            <a:spAutoFit/>
          </a:bodyPr>
          <a:lstStyle/>
          <a:p>
            <a:pPr algn="ctr">
              <a:defRPr/>
            </a:pPr>
            <a:r>
              <a:rPr lang="en-US" sz="2800" b="1" dirty="0"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 </a:t>
            </a:r>
            <a:r>
              <a:rPr lang="en-US" sz="2800" b="1" dirty="0" err="1"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sesungguhnya</a:t>
            </a:r>
            <a:r>
              <a:rPr lang="en-US" sz="2800" b="1" dirty="0"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tuhan</a:t>
            </a:r>
            <a:r>
              <a:rPr lang="en-US" sz="2800" b="1" dirty="0"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melainkan</a:t>
            </a:r>
            <a:r>
              <a:rPr lang="en-US" sz="2800" b="1" dirty="0"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Allah Yang </a:t>
            </a:r>
            <a:r>
              <a:rPr lang="en-US" sz="2800" b="1" dirty="0" err="1"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Maha</a:t>
            </a:r>
            <a:r>
              <a:rPr lang="en-US" sz="2800" b="1" dirty="0"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Esa</a:t>
            </a:r>
            <a:r>
              <a:rPr lang="en-US" sz="2800" b="1" dirty="0"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sekutu</a:t>
            </a:r>
            <a:r>
              <a:rPr lang="en-US" sz="2800" b="1" dirty="0"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bagiNya</a:t>
            </a:r>
            <a:r>
              <a:rPr lang="en-US" sz="2800" b="1" dirty="0"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juga</a:t>
            </a:r>
            <a:r>
              <a:rPr lang="en-US" sz="2800" b="1" dirty="0"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Nabi</a:t>
            </a:r>
            <a:r>
              <a:rPr lang="en-US" sz="2800" b="1" dirty="0"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Muhammad SAW </a:t>
            </a:r>
            <a:r>
              <a:rPr lang="en-US" sz="2800" b="1" dirty="0" err="1"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itu</a:t>
            </a:r>
            <a:r>
              <a:rPr lang="en-US" sz="2800" b="1" dirty="0"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adalah</a:t>
            </a:r>
            <a:r>
              <a:rPr lang="en-US" sz="2800" b="1" dirty="0"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hambaNya</a:t>
            </a:r>
            <a:r>
              <a:rPr lang="en-US" sz="2800" b="1" dirty="0"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RasulNya</a:t>
            </a:r>
            <a:r>
              <a:rPr lang="en-US" sz="2800" b="1" dirty="0"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t>
            </a:r>
            <a:endParaRPr lang="en-US" sz="2800" b="1" dirty="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417448446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cstate="print"/>
          <a:srcRect l="1532" t="1680"/>
          <a:stretch>
            <a:fillRect/>
          </a:stretch>
        </p:blipFill>
        <p:spPr bwMode="auto">
          <a:xfrm>
            <a:off x="0" y="0"/>
            <a:ext cx="9144000" cy="6858000"/>
          </a:xfrm>
          <a:prstGeom prst="rect">
            <a:avLst/>
          </a:prstGeom>
          <a:noFill/>
          <a:ln w="9525" algn="in">
            <a:noFill/>
            <a:miter lim="800000"/>
            <a:headEnd/>
            <a:tailEnd/>
          </a:ln>
          <a:effectLst/>
        </p:spPr>
      </p:pic>
      <p:sp>
        <p:nvSpPr>
          <p:cNvPr id="3" name="Text Box 60"/>
          <p:cNvSpPr txBox="1">
            <a:spLocks noChangeArrowheads="1"/>
          </p:cNvSpPr>
          <p:nvPr/>
        </p:nvSpPr>
        <p:spPr bwMode="auto">
          <a:xfrm>
            <a:off x="0" y="1419285"/>
            <a:ext cx="9144000" cy="4524315"/>
          </a:xfrm>
          <a:prstGeom prst="rect">
            <a:avLst/>
          </a:prstGeom>
          <a:noFill/>
          <a:ln w="9525">
            <a:noFill/>
            <a:miter lim="800000"/>
            <a:headEnd/>
            <a:tailEnd/>
          </a:ln>
          <a:effectLst>
            <a:prstShdw prst="shdw17" dist="17961" dir="2700000">
              <a:schemeClr val="bg2"/>
            </a:prstShdw>
          </a:effectLst>
        </p:spPr>
        <p:txBody>
          <a:bodyPr wrap="square">
            <a:spAutoFit/>
          </a:bodyPr>
          <a:lstStyle/>
          <a:p>
            <a:pPr algn="ctr">
              <a:defRPr/>
            </a:pPr>
            <a:r>
              <a:rPr lang="en-US" sz="3200" b="1" dirty="0" err="1">
                <a:ln w="28575">
                  <a:solidFill>
                    <a:prstClr val="black"/>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rPr>
              <a:t>Ya</a:t>
            </a:r>
            <a:r>
              <a:rPr lang="en-US" sz="3200" b="1" dirty="0">
                <a:ln w="28575">
                  <a:solidFill>
                    <a:prstClr val="black"/>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smtClean="0">
                <a:ln w="28575">
                  <a:solidFill>
                    <a:prstClr val="black"/>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rPr>
              <a:t>Allah </a:t>
            </a:r>
            <a:r>
              <a:rPr lang="en-US" sz="3200" b="1" dirty="0" err="1" smtClean="0">
                <a:ln w="28575">
                  <a:solidFill>
                    <a:prstClr val="black"/>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rPr>
              <a:t>Muliakanlah</a:t>
            </a:r>
            <a:r>
              <a:rPr lang="en-US" sz="3200" b="1" dirty="0" smtClean="0">
                <a:ln w="28575">
                  <a:solidFill>
                    <a:prstClr val="black"/>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rPr>
              <a:t> Islam </a:t>
            </a:r>
            <a:r>
              <a:rPr lang="en-US" sz="3200" b="1" dirty="0" err="1" smtClean="0">
                <a:ln w="28575">
                  <a:solidFill>
                    <a:prstClr val="black"/>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rPr>
              <a:t>dan</a:t>
            </a:r>
            <a:r>
              <a:rPr lang="en-US" sz="3200" b="1" dirty="0" smtClean="0">
                <a:ln w="28575">
                  <a:solidFill>
                    <a:prstClr val="black"/>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smtClean="0">
                <a:ln w="28575">
                  <a:solidFill>
                    <a:prstClr val="black"/>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rPr>
              <a:t>Orang-orang</a:t>
            </a:r>
            <a:r>
              <a:rPr lang="en-US" sz="3200" b="1" dirty="0" smtClean="0">
                <a:ln w="28575">
                  <a:solidFill>
                    <a:prstClr val="black"/>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rPr>
              <a:t> Islam.</a:t>
            </a:r>
          </a:p>
          <a:p>
            <a:pPr algn="ctr">
              <a:defRPr/>
            </a:pPr>
            <a:r>
              <a:rPr lang="en-US" sz="3200" b="1" dirty="0" err="1" smtClean="0">
                <a:ln w="28575">
                  <a:solidFill>
                    <a:prstClr val="black"/>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rPr>
              <a:t>Tolonglah</a:t>
            </a:r>
            <a:r>
              <a:rPr lang="en-US" sz="3200" b="1" dirty="0" smtClean="0">
                <a:ln w="28575">
                  <a:solidFill>
                    <a:prstClr val="black"/>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rPr>
              <a:t> Islam </a:t>
            </a:r>
            <a:r>
              <a:rPr lang="en-US" sz="3200" b="1" dirty="0" err="1" smtClean="0">
                <a:ln w="28575">
                  <a:solidFill>
                    <a:prstClr val="black"/>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rPr>
              <a:t>dan</a:t>
            </a:r>
            <a:r>
              <a:rPr lang="en-US" sz="3200" b="1" dirty="0" smtClean="0">
                <a:ln w="28575">
                  <a:solidFill>
                    <a:prstClr val="black"/>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smtClean="0">
                <a:ln w="28575">
                  <a:solidFill>
                    <a:prstClr val="black"/>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rPr>
              <a:t>Orang-orang</a:t>
            </a:r>
            <a:r>
              <a:rPr lang="en-US" sz="3200" b="1" dirty="0" smtClean="0">
                <a:ln w="28575">
                  <a:solidFill>
                    <a:prstClr val="black"/>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rPr>
              <a:t> Islam </a:t>
            </a:r>
            <a:r>
              <a:rPr lang="en-US" sz="3200" b="1" dirty="0" err="1" smtClean="0">
                <a:ln w="28575">
                  <a:solidFill>
                    <a:prstClr val="black"/>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rPr>
              <a:t>serta</a:t>
            </a:r>
            <a:r>
              <a:rPr lang="en-US" sz="3200" b="1" dirty="0" smtClean="0">
                <a:ln w="28575">
                  <a:solidFill>
                    <a:prstClr val="black"/>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smtClean="0">
                <a:ln w="28575">
                  <a:solidFill>
                    <a:prstClr val="black"/>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rPr>
              <a:t>himpunkanlah</a:t>
            </a:r>
            <a:r>
              <a:rPr lang="en-US" sz="3200" b="1" dirty="0" smtClean="0">
                <a:ln w="28575">
                  <a:solidFill>
                    <a:prstClr val="black"/>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smtClean="0">
                <a:ln w="28575">
                  <a:solidFill>
                    <a:prstClr val="black"/>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rPr>
              <a:t>mereka</a:t>
            </a:r>
            <a:r>
              <a:rPr lang="en-US" sz="3200" b="1" dirty="0" smtClean="0">
                <a:ln w="28575">
                  <a:solidFill>
                    <a:prstClr val="black"/>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smtClean="0">
                <a:ln w="28575">
                  <a:solidFill>
                    <a:prstClr val="black"/>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rPr>
              <a:t>di</a:t>
            </a:r>
            <a:r>
              <a:rPr lang="en-US" sz="3200" b="1" dirty="0" smtClean="0">
                <a:ln w="28575">
                  <a:solidFill>
                    <a:prstClr val="black"/>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smtClean="0">
                <a:ln w="28575">
                  <a:solidFill>
                    <a:prstClr val="black"/>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rPr>
              <a:t>atas</a:t>
            </a:r>
            <a:r>
              <a:rPr lang="en-US" sz="3200" b="1" dirty="0" smtClean="0">
                <a:ln w="28575">
                  <a:solidFill>
                    <a:prstClr val="black"/>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smtClean="0">
                <a:ln w="28575">
                  <a:solidFill>
                    <a:prstClr val="black"/>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rPr>
              <a:t>landasan</a:t>
            </a:r>
            <a:r>
              <a:rPr lang="en-US" sz="3200" b="1" dirty="0" smtClean="0">
                <a:ln w="28575">
                  <a:solidFill>
                    <a:prstClr val="black"/>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smtClean="0">
                <a:ln w="28575">
                  <a:solidFill>
                    <a:prstClr val="black"/>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rPr>
              <a:t>kebenaran</a:t>
            </a:r>
            <a:r>
              <a:rPr lang="en-US" sz="3200" b="1" dirty="0" smtClean="0">
                <a:ln w="28575">
                  <a:solidFill>
                    <a:prstClr val="black"/>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smtClean="0">
                <a:ln w="28575">
                  <a:solidFill>
                    <a:prstClr val="black"/>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rPr>
              <a:t>dan</a:t>
            </a:r>
            <a:r>
              <a:rPr lang="en-US" sz="3200" b="1" dirty="0" smtClean="0">
                <a:ln w="28575">
                  <a:solidFill>
                    <a:prstClr val="black"/>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rPr>
              <a:t> agama. </a:t>
            </a:r>
            <a:r>
              <a:rPr lang="en-US" sz="3200" b="1" dirty="0" err="1" smtClean="0">
                <a:ln w="28575">
                  <a:solidFill>
                    <a:prstClr val="black"/>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rPr>
              <a:t>Hancurkanlah</a:t>
            </a:r>
            <a:r>
              <a:rPr lang="en-US" sz="3200" b="1" dirty="0" smtClean="0">
                <a:ln w="28575">
                  <a:solidFill>
                    <a:prstClr val="black"/>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smtClean="0">
                <a:ln w="28575">
                  <a:solidFill>
                    <a:prstClr val="black"/>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rPr>
              <a:t>kekufuran</a:t>
            </a:r>
            <a:r>
              <a:rPr lang="en-US" sz="3200" b="1" dirty="0" smtClean="0">
                <a:ln w="28575">
                  <a:solidFill>
                    <a:prstClr val="black"/>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smtClean="0">
                <a:ln w="28575">
                  <a:solidFill>
                    <a:prstClr val="black"/>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rPr>
              <a:t>dan</a:t>
            </a:r>
            <a:r>
              <a:rPr lang="en-US" sz="3200" b="1" dirty="0" smtClean="0">
                <a:ln w="28575">
                  <a:solidFill>
                    <a:prstClr val="black"/>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rPr>
              <a:t> orang – orang yang </a:t>
            </a:r>
            <a:r>
              <a:rPr lang="en-US" sz="3200" b="1" dirty="0" err="1" smtClean="0">
                <a:ln w="28575">
                  <a:solidFill>
                    <a:prstClr val="black"/>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rPr>
              <a:t>syirik</a:t>
            </a:r>
            <a:r>
              <a:rPr lang="en-US" sz="3200" b="1" dirty="0" smtClean="0">
                <a:ln w="28575">
                  <a:solidFill>
                    <a:prstClr val="black"/>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smtClean="0">
                <a:ln w="28575">
                  <a:solidFill>
                    <a:prstClr val="black"/>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rPr>
              <a:t>serta</a:t>
            </a:r>
            <a:r>
              <a:rPr lang="en-US" sz="3200" b="1" dirty="0" smtClean="0">
                <a:ln w="28575">
                  <a:solidFill>
                    <a:prstClr val="black"/>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rPr>
              <a:t>  orang </a:t>
            </a:r>
            <a:r>
              <a:rPr lang="en-US" sz="3200" b="1" dirty="0" err="1" smtClean="0">
                <a:ln w="28575">
                  <a:solidFill>
                    <a:prstClr val="black"/>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rPr>
              <a:t>munafik</a:t>
            </a:r>
            <a:r>
              <a:rPr lang="en-US" sz="3200" b="1" dirty="0" smtClean="0">
                <a:ln w="28575">
                  <a:solidFill>
                    <a:prstClr val="black"/>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smtClean="0">
                <a:ln w="28575">
                  <a:solidFill>
                    <a:prstClr val="black"/>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rPr>
              <a:t>dan</a:t>
            </a:r>
            <a:r>
              <a:rPr lang="en-US" sz="3200" b="1" dirty="0" smtClean="0">
                <a:ln w="28575">
                  <a:solidFill>
                    <a:prstClr val="black"/>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smtClean="0">
                <a:ln w="28575">
                  <a:solidFill>
                    <a:prstClr val="black"/>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rPr>
              <a:t>juga</a:t>
            </a:r>
            <a:r>
              <a:rPr lang="en-US" sz="3200" b="1" dirty="0" smtClean="0">
                <a:ln w="28575">
                  <a:solidFill>
                    <a:prstClr val="black"/>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smtClean="0">
                <a:ln w="28575">
                  <a:solidFill>
                    <a:prstClr val="black"/>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rPr>
              <a:t>musuh-musuhMu</a:t>
            </a:r>
            <a:r>
              <a:rPr lang="en-US" sz="3200" b="1" dirty="0" smtClean="0">
                <a:ln w="28575">
                  <a:solidFill>
                    <a:prstClr val="black"/>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smtClean="0">
                <a:ln w="28575">
                  <a:solidFill>
                    <a:prstClr val="black"/>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rPr>
              <a:t>serta</a:t>
            </a:r>
            <a:r>
              <a:rPr lang="en-US" sz="3200" b="1" dirty="0" smtClean="0">
                <a:ln w="28575">
                  <a:solidFill>
                    <a:prstClr val="black"/>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smtClean="0">
                <a:ln w="28575">
                  <a:solidFill>
                    <a:prstClr val="black"/>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rPr>
              <a:t>musuh-musuh</a:t>
            </a:r>
            <a:r>
              <a:rPr lang="en-US" sz="3200" b="1" dirty="0" smtClean="0">
                <a:ln w="28575">
                  <a:solidFill>
                    <a:prstClr val="black"/>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rPr>
              <a:t> agama.</a:t>
            </a:r>
          </a:p>
        </p:txBody>
      </p:sp>
    </p:spTree>
    <p:extLst>
      <p:ext uri="{BB962C8B-B14F-4D97-AF65-F5344CB8AC3E}">
        <p14:creationId xmlns:p14="http://schemas.microsoft.com/office/powerpoint/2010/main" val="416574306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cstate="print"/>
          <a:srcRect l="1532" t="1680"/>
          <a:stretch>
            <a:fillRect/>
          </a:stretch>
        </p:blipFill>
        <p:spPr bwMode="auto">
          <a:xfrm>
            <a:off x="0" y="0"/>
            <a:ext cx="9144000" cy="6858000"/>
          </a:xfrm>
          <a:prstGeom prst="rect">
            <a:avLst/>
          </a:prstGeom>
          <a:noFill/>
          <a:ln w="9525" algn="in">
            <a:noFill/>
            <a:miter lim="800000"/>
            <a:headEnd/>
            <a:tailEnd/>
          </a:ln>
          <a:effectLst/>
        </p:spPr>
      </p:pic>
      <p:sp>
        <p:nvSpPr>
          <p:cNvPr id="3" name="Text Box 60"/>
          <p:cNvSpPr txBox="1">
            <a:spLocks noChangeArrowheads="1"/>
          </p:cNvSpPr>
          <p:nvPr/>
        </p:nvSpPr>
        <p:spPr bwMode="auto">
          <a:xfrm>
            <a:off x="228602" y="1428737"/>
            <a:ext cx="8572527" cy="3785652"/>
          </a:xfrm>
          <a:prstGeom prst="rect">
            <a:avLst/>
          </a:prstGeom>
          <a:noFill/>
          <a:ln w="9525">
            <a:noFill/>
            <a:miter lim="800000"/>
            <a:headEnd/>
            <a:tailEnd/>
          </a:ln>
          <a:effectLst>
            <a:prstShdw prst="shdw17" dist="17961" dir="2700000">
              <a:schemeClr val="bg2"/>
            </a:prstShdw>
          </a:effectLst>
        </p:spPr>
        <p:txBody>
          <a:bodyPr wrap="square">
            <a:spAutoFit/>
          </a:bodyPr>
          <a:lstStyle/>
          <a:p>
            <a:pPr algn="ctr">
              <a:defRPr/>
            </a:pPr>
            <a:r>
              <a:rPr lang="en-US" sz="3000" b="1" dirty="0" err="1"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Ya</a:t>
            </a:r>
            <a:r>
              <a:rPr lang="en-US" sz="3000" b="1" dirty="0"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Allah…</a:t>
            </a:r>
          </a:p>
          <a:p>
            <a:pPr algn="ctr">
              <a:defRPr/>
            </a:pPr>
            <a:r>
              <a:rPr lang="en-US" sz="3000" b="1" dirty="0" err="1"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Ampunkanlah</a:t>
            </a:r>
            <a:r>
              <a:rPr lang="en-US" sz="3000" b="1" dirty="0"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3000" b="1" dirty="0" err="1"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Dosa-dosa</a:t>
            </a:r>
            <a:r>
              <a:rPr lang="en-US" sz="3000" b="1" dirty="0"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Kami  Dan </a:t>
            </a:r>
            <a:r>
              <a:rPr lang="en-US" sz="3000" b="1" dirty="0" err="1"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Saudara-saudara</a:t>
            </a:r>
            <a:r>
              <a:rPr lang="en-US" sz="3000" b="1" dirty="0"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Kami Yang </a:t>
            </a:r>
            <a:r>
              <a:rPr lang="en-US" sz="3000" b="1" dirty="0" err="1"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Terdahulu</a:t>
            </a:r>
            <a:r>
              <a:rPr lang="en-US" sz="3000" b="1" dirty="0"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3000" b="1" dirty="0" err="1"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Telah</a:t>
            </a:r>
            <a:r>
              <a:rPr lang="en-US" sz="3000" b="1" dirty="0"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3000" b="1" dirty="0" err="1"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Beriman</a:t>
            </a:r>
            <a:r>
              <a:rPr lang="en-US" sz="3000" b="1" dirty="0"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Dan </a:t>
            </a:r>
            <a:r>
              <a:rPr lang="en-US" sz="3000" b="1" dirty="0" err="1"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Janganlah</a:t>
            </a:r>
            <a:r>
              <a:rPr lang="en-US" sz="3000" b="1" dirty="0"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3000" b="1" dirty="0" err="1"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Engkau</a:t>
            </a:r>
            <a:r>
              <a:rPr lang="en-US" sz="3000" b="1" dirty="0"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3000" b="1" dirty="0" err="1"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Biarkan</a:t>
            </a:r>
            <a:r>
              <a:rPr lang="en-US" sz="3000" b="1" dirty="0"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3000" b="1" dirty="0" err="1"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Kedengkian</a:t>
            </a:r>
            <a:r>
              <a:rPr lang="en-US" sz="3000" b="1" dirty="0"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3000" b="1" dirty="0" err="1"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Dalam</a:t>
            </a:r>
            <a:r>
              <a:rPr lang="en-US" sz="3000" b="1" dirty="0"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3000" b="1" dirty="0" err="1"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Hati</a:t>
            </a:r>
            <a:r>
              <a:rPr lang="en-US" sz="3000" b="1" dirty="0"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Kami </a:t>
            </a:r>
            <a:r>
              <a:rPr lang="en-US" sz="3000" b="1" dirty="0" err="1"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Terhadap</a:t>
            </a:r>
            <a:r>
              <a:rPr lang="en-US" sz="3000" b="1" dirty="0"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Orang-orang Yang </a:t>
            </a:r>
            <a:r>
              <a:rPr lang="en-US" sz="3000" b="1" dirty="0" err="1"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Beriman.Sesungguhnya</a:t>
            </a:r>
            <a:r>
              <a:rPr lang="en-US" sz="3000" b="1" dirty="0"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3000" b="1" dirty="0" err="1"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Engkau</a:t>
            </a:r>
            <a:r>
              <a:rPr lang="en-US" sz="3000" b="1" dirty="0"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3000" b="1" dirty="0" err="1"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Maha</a:t>
            </a:r>
            <a:r>
              <a:rPr lang="en-US" sz="3000" b="1" dirty="0"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3000" b="1" dirty="0" err="1"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Penyantun</a:t>
            </a:r>
            <a:r>
              <a:rPr lang="en-US" sz="3000" b="1" dirty="0"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Dan </a:t>
            </a:r>
            <a:r>
              <a:rPr lang="en-US" sz="3000" b="1" dirty="0" err="1"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Maha</a:t>
            </a:r>
            <a:r>
              <a:rPr lang="en-US" sz="3000" b="1" dirty="0"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3000" b="1" dirty="0" err="1"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Penyayang</a:t>
            </a:r>
            <a:r>
              <a:rPr lang="en-US" sz="3000" b="1" dirty="0"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a:t>
            </a:r>
          </a:p>
        </p:txBody>
      </p:sp>
    </p:spTree>
    <p:extLst>
      <p:ext uri="{BB962C8B-B14F-4D97-AF65-F5344CB8AC3E}">
        <p14:creationId xmlns:p14="http://schemas.microsoft.com/office/powerpoint/2010/main" val="59183954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cstate="print"/>
          <a:srcRect l="1532" t="1680"/>
          <a:stretch>
            <a:fillRect/>
          </a:stretch>
        </p:blipFill>
        <p:spPr bwMode="auto">
          <a:xfrm>
            <a:off x="0" y="0"/>
            <a:ext cx="9144000" cy="6858000"/>
          </a:xfrm>
          <a:prstGeom prst="rect">
            <a:avLst/>
          </a:prstGeom>
          <a:noFill/>
          <a:ln w="9525" algn="in">
            <a:noFill/>
            <a:miter lim="800000"/>
            <a:headEnd/>
            <a:tailEnd/>
          </a:ln>
          <a:effectLst/>
        </p:spPr>
      </p:pic>
      <p:sp>
        <p:nvSpPr>
          <p:cNvPr id="3" name="Text Box 60"/>
          <p:cNvSpPr txBox="1">
            <a:spLocks noChangeArrowheads="1"/>
          </p:cNvSpPr>
          <p:nvPr/>
        </p:nvSpPr>
        <p:spPr bwMode="auto">
          <a:xfrm>
            <a:off x="228602" y="1729839"/>
            <a:ext cx="8572527" cy="4031873"/>
          </a:xfrm>
          <a:prstGeom prst="rect">
            <a:avLst/>
          </a:prstGeom>
          <a:noFill/>
          <a:ln w="9525">
            <a:noFill/>
            <a:miter lim="800000"/>
            <a:headEnd/>
            <a:tailEnd/>
          </a:ln>
          <a:effectLst>
            <a:prstShdw prst="shdw17" dist="17961" dir="2700000">
              <a:schemeClr val="bg2"/>
            </a:prstShdw>
          </a:effectLst>
        </p:spPr>
        <p:txBody>
          <a:bodyPr wrap="square">
            <a:spAutoFit/>
          </a:bodyPr>
          <a:lstStyle/>
          <a:p>
            <a:pPr algn="ctr">
              <a:defRPr/>
            </a:pPr>
            <a:r>
              <a:rPr lang="en-US" sz="3200" b="1" dirty="0" err="1"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Ya</a:t>
            </a:r>
            <a:r>
              <a:rPr lang="en-US" sz="3200" b="1" dirty="0"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Allah…</a:t>
            </a:r>
          </a:p>
          <a:p>
            <a:pPr algn="ctr">
              <a:defRPr/>
            </a:pPr>
            <a:r>
              <a:rPr lang="en-US" sz="32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Ampunkanlah</a:t>
            </a:r>
            <a:r>
              <a:rPr lang="en-US" sz="32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3200"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dosa-dosa</a:t>
            </a:r>
            <a:r>
              <a:rPr lang="en-US" sz="32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32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kami </a:t>
            </a:r>
            <a:r>
              <a:rPr lang="en-US" sz="3200"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32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3200"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perbuatan</a:t>
            </a:r>
            <a:r>
              <a:rPr lang="en-US" sz="32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32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kami yang </a:t>
            </a:r>
            <a:r>
              <a:rPr lang="en-US" sz="3200"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melampau</a:t>
            </a:r>
            <a:r>
              <a:rPr lang="en-US" sz="32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32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dalam</a:t>
            </a:r>
            <a:r>
              <a:rPr lang="en-US" sz="32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3200"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urusan</a:t>
            </a:r>
            <a:r>
              <a:rPr lang="en-US" sz="32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3200"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32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3200"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teguhkanlah</a:t>
            </a:r>
            <a:r>
              <a:rPr lang="en-US" sz="32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3200"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tapak</a:t>
            </a:r>
            <a:r>
              <a:rPr lang="en-US" sz="32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3200"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pendirian</a:t>
            </a:r>
            <a:r>
              <a:rPr lang="en-US" sz="32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32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kami </a:t>
            </a:r>
            <a:r>
              <a:rPr lang="en-US" sz="32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t>
            </a:r>
            <a:r>
              <a:rPr lang="en-US" sz="3200"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dalam</a:t>
            </a:r>
            <a:r>
              <a:rPr lang="en-US" sz="32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3200"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perjuangan</a:t>
            </a:r>
            <a:r>
              <a:rPr lang="en-US" sz="32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3200"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32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3200"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tolonglah</a:t>
            </a:r>
            <a:r>
              <a:rPr lang="en-US" sz="32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32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kami </a:t>
            </a:r>
            <a:r>
              <a:rPr lang="en-US" sz="3200"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mencapai</a:t>
            </a:r>
            <a:r>
              <a:rPr lang="en-US" sz="32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3200"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kemenangan</a:t>
            </a:r>
            <a:r>
              <a:rPr lang="en-US" sz="32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3200"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terhadap</a:t>
            </a:r>
            <a:r>
              <a:rPr lang="en-US" sz="32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3200"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kaum</a:t>
            </a:r>
            <a:r>
              <a:rPr lang="en-US" sz="32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32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yang </a:t>
            </a:r>
            <a:r>
              <a:rPr lang="en-US" sz="3200"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kafir</a:t>
            </a:r>
            <a:r>
              <a:rPr lang="en-US" sz="32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t>
            </a:r>
            <a:endParaRPr lang="en-US" sz="32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333604816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cstate="print"/>
          <a:srcRect l="1532" t="1680"/>
          <a:stretch>
            <a:fillRect/>
          </a:stretch>
        </p:blipFill>
        <p:spPr bwMode="auto">
          <a:xfrm>
            <a:off x="0" y="0"/>
            <a:ext cx="9144000" cy="6858000"/>
          </a:xfrm>
          <a:prstGeom prst="rect">
            <a:avLst/>
          </a:prstGeom>
          <a:noFill/>
          <a:ln w="9525" algn="in">
            <a:noFill/>
            <a:miter lim="800000"/>
            <a:headEnd/>
            <a:tailEnd/>
          </a:ln>
          <a:effectLst/>
        </p:spPr>
      </p:pic>
      <p:sp>
        <p:nvSpPr>
          <p:cNvPr id="3" name="Text Box 60"/>
          <p:cNvSpPr txBox="1">
            <a:spLocks noChangeArrowheads="1"/>
          </p:cNvSpPr>
          <p:nvPr/>
        </p:nvSpPr>
        <p:spPr bwMode="auto">
          <a:xfrm>
            <a:off x="152400" y="1214423"/>
            <a:ext cx="8915400" cy="4916731"/>
          </a:xfrm>
          <a:prstGeom prst="rect">
            <a:avLst/>
          </a:prstGeom>
          <a:noFill/>
          <a:ln w="9525">
            <a:noFill/>
            <a:miter lim="800000"/>
            <a:headEnd/>
            <a:tailEnd/>
          </a:ln>
          <a:effectLst>
            <a:prstShdw prst="shdw17" dist="17961" dir="2700000">
              <a:schemeClr val="bg2"/>
            </a:prstShdw>
          </a:effectLst>
        </p:spPr>
        <p:txBody>
          <a:bodyPr wrap="square">
            <a:spAutoFit/>
          </a:bodyPr>
          <a:lstStyle/>
          <a:p>
            <a:pPr algn="ctr">
              <a:defRPr/>
            </a:pPr>
            <a:r>
              <a:rPr lang="en-US" sz="2800" b="1" dirty="0" err="1">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Ya</a:t>
            </a:r>
            <a:r>
              <a:rPr lang="en-US" sz="2800" b="1" dirty="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Allah …</a:t>
            </a:r>
          </a:p>
          <a:p>
            <a:pPr algn="ctr">
              <a:defRPr/>
            </a:pPr>
            <a:r>
              <a:rPr lang="en-US" sz="2800" b="1" dirty="0" err="1">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Kami</a:t>
            </a:r>
            <a:r>
              <a:rPr lang="en-US" sz="2800" b="1" dirty="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2800" b="1" dirty="0" err="1">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Telah</a:t>
            </a:r>
            <a:r>
              <a:rPr lang="en-US" sz="2800" b="1" dirty="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2800" b="1" dirty="0" err="1">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Menzalimi</a:t>
            </a:r>
            <a:r>
              <a:rPr lang="en-US" sz="2800" b="1" dirty="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2800" b="1" dirty="0" err="1">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Diri</a:t>
            </a:r>
            <a:r>
              <a:rPr lang="en-US" sz="2800" b="1" dirty="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2800" b="1" dirty="0" err="1">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Kami</a:t>
            </a:r>
            <a:r>
              <a:rPr lang="en-US" sz="2800" b="1" dirty="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2800" b="1" dirty="0" err="1">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Sendiri</a:t>
            </a:r>
            <a:r>
              <a:rPr lang="en-US" sz="2800" b="1" dirty="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endParaRPr lang="en-US" sz="2800" b="1" dirty="0" smtClean="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ndParaRPr>
          </a:p>
          <a:p>
            <a:pPr algn="ctr">
              <a:defRPr/>
            </a:pPr>
            <a:r>
              <a:rPr lang="en-US" sz="2800" b="1" dirty="0" smtClean="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Dan </a:t>
            </a:r>
            <a:r>
              <a:rPr lang="en-US" sz="2800" b="1" dirty="0" err="1">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Sekiranya</a:t>
            </a:r>
            <a:r>
              <a:rPr lang="en-US" sz="2800" b="1" dirty="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2800" b="1" dirty="0" err="1">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Engkau</a:t>
            </a:r>
            <a:r>
              <a:rPr lang="en-US" sz="2800" b="1" dirty="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2800" b="1" dirty="0" err="1">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Tidak</a:t>
            </a:r>
            <a:r>
              <a:rPr lang="en-US" sz="2800" b="1" dirty="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2800" b="1" dirty="0" err="1" smtClean="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Mengampunkan</a:t>
            </a:r>
            <a:r>
              <a:rPr lang="en-US" sz="2800" b="1" dirty="0" smtClean="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2800" b="1" dirty="0" err="1">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Kami</a:t>
            </a:r>
            <a:r>
              <a:rPr lang="en-US" sz="2800" b="1" dirty="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Dan </a:t>
            </a:r>
            <a:r>
              <a:rPr lang="en-US" sz="2800" b="1" dirty="0" err="1">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Merahmati</a:t>
            </a:r>
            <a:r>
              <a:rPr lang="en-US" sz="2800" b="1" dirty="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endParaRPr lang="en-US" sz="2800" b="1" dirty="0" smtClean="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ndParaRPr>
          </a:p>
          <a:p>
            <a:pPr algn="ctr">
              <a:defRPr/>
            </a:pPr>
            <a:r>
              <a:rPr lang="en-US" sz="2800" b="1" dirty="0" err="1" smtClean="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Kami</a:t>
            </a:r>
            <a:r>
              <a:rPr lang="en-US" sz="2800" b="1" dirty="0" smtClean="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2800" b="1" dirty="0" err="1">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Nescaya</a:t>
            </a:r>
            <a:r>
              <a:rPr lang="en-US" sz="2800" b="1" dirty="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2800" b="1" dirty="0" err="1">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Kami</a:t>
            </a:r>
            <a:r>
              <a:rPr lang="en-US" sz="2800" b="1" dirty="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2800" b="1" dirty="0" err="1">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Akan</a:t>
            </a:r>
            <a:r>
              <a:rPr lang="en-US" sz="2800" b="1" dirty="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2800" b="1" dirty="0" err="1" smtClean="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Menjadi</a:t>
            </a:r>
            <a:endParaRPr lang="en-US" sz="2800" b="1" dirty="0" smtClean="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ndParaRPr>
          </a:p>
          <a:p>
            <a:pPr algn="ctr">
              <a:defRPr/>
            </a:pPr>
            <a:r>
              <a:rPr lang="en-US" sz="2800" b="1" dirty="0" smtClean="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2800" b="1" dirty="0" err="1">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Orang</a:t>
            </a:r>
            <a:r>
              <a:rPr lang="en-US" sz="2800" b="1" dirty="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2800" b="1" dirty="0" smtClean="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Yang </a:t>
            </a:r>
            <a:r>
              <a:rPr lang="en-US" sz="2800" b="1" dirty="0" err="1">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Rugi</a:t>
            </a:r>
            <a:r>
              <a:rPr lang="en-US" sz="2800" b="1" dirty="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a:t>
            </a:r>
          </a:p>
          <a:p>
            <a:pPr algn="ctr">
              <a:defRPr/>
            </a:pPr>
            <a:r>
              <a:rPr lang="en-US" sz="2800" b="1" dirty="0" err="1" smtClean="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Ya</a:t>
            </a:r>
            <a:r>
              <a:rPr lang="en-US" sz="2800" b="1" dirty="0" smtClean="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2800" b="1" dirty="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Allah… </a:t>
            </a:r>
          </a:p>
          <a:p>
            <a:pPr algn="ctr">
              <a:defRPr/>
            </a:pPr>
            <a:r>
              <a:rPr lang="en-US" sz="2800" b="1" dirty="0" err="1">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Kurniakanlah</a:t>
            </a:r>
            <a:r>
              <a:rPr lang="en-US" sz="2800" b="1" dirty="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2800" b="1" dirty="0" err="1">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Kepada</a:t>
            </a:r>
            <a:r>
              <a:rPr lang="en-US" sz="2800" b="1" dirty="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2800" b="1" dirty="0" err="1">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Kami</a:t>
            </a:r>
            <a:r>
              <a:rPr lang="en-US" sz="2800" b="1" dirty="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2800" b="1" dirty="0" err="1">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Kebaikan</a:t>
            </a:r>
            <a:endParaRPr lang="en-US" sz="2800" b="1" dirty="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ndParaRPr>
          </a:p>
          <a:p>
            <a:pPr algn="ctr">
              <a:defRPr/>
            </a:pPr>
            <a:r>
              <a:rPr lang="en-US" sz="2800" b="1" dirty="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Di </a:t>
            </a:r>
            <a:r>
              <a:rPr lang="en-US" sz="2800" b="1" dirty="0" err="1">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Dunia</a:t>
            </a:r>
            <a:r>
              <a:rPr lang="en-US" sz="2800" b="1" dirty="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Dan </a:t>
            </a:r>
            <a:r>
              <a:rPr lang="en-US" sz="2800" b="1" dirty="0" err="1">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Kebaikan</a:t>
            </a:r>
            <a:r>
              <a:rPr lang="en-US" sz="2800" b="1" dirty="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Di </a:t>
            </a:r>
            <a:endParaRPr lang="en-US" sz="2800" b="1" dirty="0" smtClean="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ndParaRPr>
          </a:p>
          <a:p>
            <a:pPr algn="ctr">
              <a:defRPr/>
            </a:pPr>
            <a:r>
              <a:rPr lang="en-US" sz="2800" b="1" dirty="0" err="1" smtClean="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Akhirat</a:t>
            </a:r>
            <a:r>
              <a:rPr lang="en-US" sz="2800" b="1" dirty="0" smtClean="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Serta </a:t>
            </a:r>
            <a:r>
              <a:rPr lang="en-US" sz="2800" b="1" dirty="0" err="1">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Hindarilah</a:t>
            </a:r>
            <a:r>
              <a:rPr lang="en-US" sz="2800" b="1" dirty="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2800" b="1" dirty="0" err="1">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Kami</a:t>
            </a:r>
            <a:r>
              <a:rPr lang="en-US" sz="2800" b="1" dirty="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endParaRPr lang="en-US" sz="2800" b="1" dirty="0" smtClean="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ndParaRPr>
          </a:p>
          <a:p>
            <a:pPr algn="ctr">
              <a:defRPr/>
            </a:pPr>
            <a:r>
              <a:rPr lang="en-US" sz="2800" b="1" dirty="0" smtClean="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Dari </a:t>
            </a:r>
            <a:r>
              <a:rPr lang="en-US" sz="2800" b="1" dirty="0" err="1" smtClean="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Seksaan</a:t>
            </a:r>
            <a:r>
              <a:rPr lang="en-US" sz="2800" b="1" dirty="0" smtClean="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2800" b="1" dirty="0" err="1">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Neraka</a:t>
            </a:r>
            <a:r>
              <a:rPr lang="en-US" sz="2800" b="1" dirty="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a:t>
            </a:r>
          </a:p>
        </p:txBody>
      </p:sp>
    </p:spTree>
    <p:extLst>
      <p:ext uri="{BB962C8B-B14F-4D97-AF65-F5344CB8AC3E}">
        <p14:creationId xmlns:p14="http://schemas.microsoft.com/office/powerpoint/2010/main" val="29875529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r="648" b="3175"/>
          <a:stretch>
            <a:fillRect/>
          </a:stretch>
        </p:blipFill>
        <p:spPr bwMode="auto">
          <a:xfrm>
            <a:off x="0" y="0"/>
            <a:ext cx="9144000" cy="6858000"/>
          </a:xfrm>
          <a:prstGeom prst="rect">
            <a:avLst/>
          </a:prstGeom>
          <a:noFill/>
          <a:ln w="9525" algn="in">
            <a:noFill/>
            <a:miter lim="800000"/>
            <a:headEnd/>
            <a:tailEnd/>
          </a:ln>
          <a:effectLst/>
        </p:spPr>
      </p:pic>
      <p:sp>
        <p:nvSpPr>
          <p:cNvPr id="7" name="Rectangle 6"/>
          <p:cNvSpPr/>
          <p:nvPr/>
        </p:nvSpPr>
        <p:spPr>
          <a:xfrm>
            <a:off x="619156" y="514336"/>
            <a:ext cx="8382000" cy="9144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5400" b="1" dirty="0" err="1">
                <a:ln w="18415" cmpd="sng">
                  <a:solidFill>
                    <a:prstClr val="black"/>
                  </a:solidFill>
                  <a:prstDash val="solid"/>
                </a:ln>
                <a:solidFill>
                  <a:srgbClr val="FF0000"/>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Wahai</a:t>
            </a:r>
            <a:r>
              <a:rPr lang="en-US" sz="5400" b="1" dirty="0">
                <a:ln w="18415" cmpd="sng">
                  <a:solidFill>
                    <a:prstClr val="black"/>
                  </a:solidFill>
                  <a:prstDash val="solid"/>
                </a:ln>
                <a:solidFill>
                  <a:srgbClr val="FF0000"/>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 </a:t>
            </a:r>
            <a:r>
              <a:rPr lang="en-US" sz="5400" b="1" dirty="0" err="1">
                <a:ln w="18415" cmpd="sng">
                  <a:solidFill>
                    <a:prstClr val="black"/>
                  </a:solidFill>
                  <a:prstDash val="solid"/>
                </a:ln>
                <a:solidFill>
                  <a:srgbClr val="FF0000"/>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Hamba-hamba</a:t>
            </a:r>
            <a:r>
              <a:rPr lang="en-US" sz="5400" b="1" dirty="0">
                <a:ln w="18415" cmpd="sng">
                  <a:solidFill>
                    <a:prstClr val="black"/>
                  </a:solidFill>
                  <a:prstDash val="solid"/>
                </a:ln>
                <a:solidFill>
                  <a:srgbClr val="FF0000"/>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 Allah….</a:t>
            </a:r>
          </a:p>
        </p:txBody>
      </p:sp>
      <p:sp>
        <p:nvSpPr>
          <p:cNvPr id="8" name="Rectangle 7"/>
          <p:cNvSpPr/>
          <p:nvPr/>
        </p:nvSpPr>
        <p:spPr>
          <a:xfrm>
            <a:off x="214283" y="1762206"/>
            <a:ext cx="8858280" cy="4524315"/>
          </a:xfrm>
          <a:prstGeom prst="rect">
            <a:avLst/>
          </a:prstGeom>
        </p:spPr>
        <p:txBody>
          <a:bodyPr wrap="square">
            <a:spAutoFit/>
          </a:bodyPr>
          <a:lstStyle/>
          <a:p>
            <a:pPr algn="ctr" eaLnBrk="0" hangingPunct="0">
              <a:defRPr/>
            </a:pP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Sesungguhnya</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 ALLAH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menyuruh</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berlaku</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adil</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dan</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berbuat</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kebaikan</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serta</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memberi</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bantuan</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kepada</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kaum</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kerabat</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dan</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melarang</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daripada</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melakukan</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perbuatan-perbuatan</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keji</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dan</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mungkar</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serta</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kezaliman</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Ia</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mengajar</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kamu</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dengan</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suruhan</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dan</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larangannya</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ini</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supaya</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kamu</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mengambil</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peringatan</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mematuhinya</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a:t>
            </a:r>
          </a:p>
        </p:txBody>
      </p:sp>
    </p:spTree>
    <p:extLst>
      <p:ext uri="{BB962C8B-B14F-4D97-AF65-F5344CB8AC3E}">
        <p14:creationId xmlns:p14="http://schemas.microsoft.com/office/powerpoint/2010/main" val="118450160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r="648" b="3175"/>
          <a:stretch>
            <a:fillRect/>
          </a:stretch>
        </p:blipFill>
        <p:spPr bwMode="auto">
          <a:xfrm>
            <a:off x="0" y="0"/>
            <a:ext cx="9144000" cy="6858000"/>
          </a:xfrm>
          <a:prstGeom prst="rect">
            <a:avLst/>
          </a:prstGeom>
          <a:noFill/>
          <a:ln w="9525" algn="in">
            <a:noFill/>
            <a:miter lim="800000"/>
            <a:headEnd/>
            <a:tailEnd/>
          </a:ln>
          <a:effectLst/>
        </p:spPr>
      </p:pic>
      <p:sp>
        <p:nvSpPr>
          <p:cNvPr id="3" name="Rectangle 2"/>
          <p:cNvSpPr>
            <a:spLocks noChangeArrowheads="1"/>
          </p:cNvSpPr>
          <p:nvPr/>
        </p:nvSpPr>
        <p:spPr bwMode="auto">
          <a:xfrm>
            <a:off x="85756" y="714357"/>
            <a:ext cx="8915400" cy="5715040"/>
          </a:xfrm>
          <a:prstGeom prst="rect">
            <a:avLst/>
          </a:prstGeom>
          <a:noFill/>
          <a:ln w="76200" cmpd="tri">
            <a:noFill/>
            <a:miter lim="800000"/>
            <a:headEnd/>
            <a:tailEnd/>
          </a:ln>
        </p:spPr>
        <p:txBody>
          <a:bodyPr/>
          <a:lstStyle/>
          <a:p>
            <a:pPr marL="419100" indent="-382588" algn="ctr" eaLnBrk="0" hangingPunct="0">
              <a:lnSpc>
                <a:spcPct val="90000"/>
              </a:lnSpc>
              <a:defRPr/>
            </a:pPr>
            <a:r>
              <a:rPr lang="en-US" sz="3000" b="1" i="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a:t>
            </a:r>
          </a:p>
          <a:p>
            <a:pPr marL="419100" indent="-382588" algn="ctr" eaLnBrk="0" hangingPunct="0">
              <a:lnSpc>
                <a:spcPct val="90000"/>
              </a:lnSpc>
              <a:defRPr/>
            </a:pP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Maka</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Ingatlah</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Allah Yang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Maha</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a:t>
            </a:r>
            <a:r>
              <a:rPr lang="en-US" sz="3000" b="1" dirty="0" err="1" smtClean="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Agung</a:t>
            </a:r>
            <a:r>
              <a:rPr lang="en-US" sz="3000" b="1" dirty="0" smtClean="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Nescaya</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Dia</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Akan</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Mengingatimu</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a:t>
            </a:r>
            <a:endParaRPr lang="en-US" sz="3000" b="1" dirty="0" smtClean="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endParaRPr>
          </a:p>
          <a:p>
            <a:pPr marL="419100" indent="-382588" algn="ctr" eaLnBrk="0" hangingPunct="0">
              <a:lnSpc>
                <a:spcPct val="90000"/>
              </a:lnSpc>
              <a:defRPr/>
            </a:pPr>
            <a:r>
              <a:rPr lang="en-US" sz="3000" b="1" dirty="0" smtClean="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Dan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Bersyukurlah</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Di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Atas</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Nikmat-nikmatnya</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Nescaya</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Dia</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Akan</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Menambahkan</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Lagi</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Nikmat</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Itu</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Kepadamu</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dan</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Pohonlah</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a:t>
            </a:r>
            <a:endParaRPr lang="en-US" sz="3000" b="1" dirty="0" smtClean="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endParaRPr>
          </a:p>
          <a:p>
            <a:pPr marL="419100" indent="-382588" algn="ctr" eaLnBrk="0" hangingPunct="0">
              <a:lnSpc>
                <a:spcPct val="90000"/>
              </a:lnSpc>
              <a:defRPr/>
            </a:pPr>
            <a:r>
              <a:rPr lang="en-US" sz="3000" b="1" dirty="0" smtClean="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Dari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Kelebihannya</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Nescaya</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Akan</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Diberikannya</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Kepadamu</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Dan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Sesungguhnya</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Mengingati</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Allah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Itu</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Lebih</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Besar</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Faedah</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Dan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Kesannya</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Dan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Ingatlah</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Allah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Mengetahui</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a:t>
            </a:r>
            <a:r>
              <a:rPr lang="en-US" sz="3000" b="1" dirty="0" smtClean="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a:t>
            </a:r>
            <a:r>
              <a:rPr lang="en-US" sz="3000" b="1" dirty="0" err="1" smtClean="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Apa</a:t>
            </a:r>
            <a:r>
              <a:rPr lang="en-US" sz="3000" b="1" dirty="0" smtClean="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Yang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Kamu</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a:t>
            </a:r>
            <a:r>
              <a:rPr lang="en-US" sz="3000" b="1" dirty="0" err="1" smtClean="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Kerjakan</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a:t>
            </a:r>
          </a:p>
        </p:txBody>
      </p:sp>
    </p:spTree>
    <p:extLst>
      <p:ext uri="{BB962C8B-B14F-4D97-AF65-F5344CB8AC3E}">
        <p14:creationId xmlns:p14="http://schemas.microsoft.com/office/powerpoint/2010/main" val="380665516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306441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899592" y="44624"/>
            <a:ext cx="7500990" cy="954107"/>
          </a:xfrm>
          <a:prstGeom prst="rect">
            <a:avLst/>
          </a:prstGeom>
        </p:spPr>
        <p:txBody>
          <a:bodyPr wrap="square">
            <a:spAutoFit/>
          </a:bodyPr>
          <a:lstStyle/>
          <a:p>
            <a:pPr algn="ctr">
              <a:defRPr/>
            </a:pPr>
            <a:r>
              <a:rPr lang="en-US" sz="28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Selawat</a:t>
            </a:r>
            <a:r>
              <a:rPr lang="en-US" sz="28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a:t>
            </a:r>
            <a:r>
              <a:rPr lang="en-US" sz="28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Atas</a:t>
            </a:r>
            <a:r>
              <a:rPr lang="en-US" sz="28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p>
          <a:p>
            <a:pPr algn="ctr">
              <a:defRPr/>
            </a:pPr>
            <a:r>
              <a:rPr lang="en-US" sz="28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Nabi</a:t>
            </a:r>
            <a:r>
              <a:rPr lang="en-US" sz="28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Muhammad S.A.W</a:t>
            </a:r>
            <a:endParaRPr lang="en-US" sz="28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4" name="Rectangle 3"/>
          <p:cNvSpPr/>
          <p:nvPr/>
        </p:nvSpPr>
        <p:spPr>
          <a:xfrm>
            <a:off x="0" y="1643316"/>
            <a:ext cx="9144000" cy="1569660"/>
          </a:xfrm>
          <a:prstGeom prst="rect">
            <a:avLst/>
          </a:prstGeom>
          <a:solidFill>
            <a:schemeClr val="bg1">
              <a:alpha val="43000"/>
            </a:schemeClr>
          </a:solidFill>
        </p:spPr>
        <p:txBody>
          <a:bodyPr wrap="square">
            <a:spAutoFit/>
          </a:bodyPr>
          <a:lstStyle/>
          <a:p>
            <a:pPr algn="ctr" rtl="1"/>
            <a:r>
              <a:rPr lang="ar-EG"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صَلِّ وَسَلِّمْ وَبَارِكْ عَلىَ سَيِّدِنَا مُحَمَّدٍ </a:t>
            </a:r>
            <a:endParaRPr lang="ar-SA" sz="48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rtl="1"/>
            <a:r>
              <a:rPr lang="ar-EG" sz="48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وَعَلَى </a:t>
            </a:r>
            <a:r>
              <a:rPr lang="ar-EG"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آلِهِ </a:t>
            </a:r>
            <a:r>
              <a:rPr lang="ar-EG" sz="48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وَص</a:t>
            </a:r>
            <a:r>
              <a:rPr lang="ar-SA"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a:t>
            </a:r>
            <a:r>
              <a:rPr lang="ar-EG" sz="48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ح</a:t>
            </a:r>
            <a:r>
              <a:rPr lang="ar-SA" sz="48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a:t>
            </a:r>
            <a:r>
              <a:rPr lang="ar-EG" sz="48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بِهِ</a:t>
            </a:r>
            <a:r>
              <a:rPr lang="ar-SA" sz="48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 أَجْمَعِينَ.</a:t>
            </a:r>
            <a:r>
              <a:rPr lang="ar-EG" sz="48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 </a:t>
            </a:r>
            <a:endParaRPr lang="ms-MY" sz="4800"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
        <p:nvSpPr>
          <p:cNvPr id="5" name="TextBox 4"/>
          <p:cNvSpPr txBox="1"/>
          <p:nvPr/>
        </p:nvSpPr>
        <p:spPr>
          <a:xfrm>
            <a:off x="0" y="3887177"/>
            <a:ext cx="9144000" cy="2062103"/>
          </a:xfrm>
          <a:prstGeom prst="rect">
            <a:avLst/>
          </a:prstGeom>
          <a:solidFill>
            <a:schemeClr val="accent6">
              <a:lumMod val="75000"/>
              <a:alpha val="68000"/>
            </a:schemeClr>
          </a:solidFill>
          <a:ln w="57150">
            <a:noFill/>
          </a:ln>
        </p:spPr>
        <p:txBody>
          <a:bodyPr wrap="square">
            <a:spAutoFit/>
          </a:bodyPr>
          <a:lstStyle/>
          <a:p>
            <a:pPr algn="ctr">
              <a:defRPr/>
            </a:pPr>
            <a:r>
              <a:rPr lang="en-US" sz="32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Ya</a:t>
            </a:r>
            <a:r>
              <a:rPr lang="en-US" sz="32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a:t>
            </a:r>
            <a:r>
              <a:rPr lang="en-US" sz="32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Cucurilah</a:t>
            </a:r>
            <a:r>
              <a:rPr lang="en-US" sz="32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rahmat</a:t>
            </a:r>
            <a:r>
              <a:rPr lang="en-US" sz="32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32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sejahtera</a:t>
            </a:r>
            <a:r>
              <a:rPr lang="en-US" sz="32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32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32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penghulu</a:t>
            </a:r>
            <a:r>
              <a:rPr lang="en-US" sz="32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kami, </a:t>
            </a:r>
            <a:r>
              <a:rPr lang="en-US" sz="32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Nabi</a:t>
            </a:r>
            <a:r>
              <a:rPr lang="en-US" sz="32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Muhammad S.A.W, </a:t>
            </a:r>
            <a:r>
              <a:rPr lang="en-US" sz="32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32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32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ahli</a:t>
            </a:r>
            <a:r>
              <a:rPr lang="en-US" sz="32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keluarganya</a:t>
            </a:r>
            <a:r>
              <a:rPr lang="en-US" sz="32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serta</a:t>
            </a:r>
            <a:r>
              <a:rPr lang="en-US" sz="32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para</a:t>
            </a:r>
            <a:r>
              <a:rPr lang="en-US" sz="32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sahabatnya</a:t>
            </a:r>
            <a:r>
              <a:rPr lang="en-US" sz="32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
            </a:r>
          </a:p>
        </p:txBody>
      </p:sp>
    </p:spTree>
    <p:extLst>
      <p:ext uri="{BB962C8B-B14F-4D97-AF65-F5344CB8AC3E}">
        <p14:creationId xmlns:p14="http://schemas.microsoft.com/office/powerpoint/2010/main" val="41744844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70991" y="3846527"/>
            <a:ext cx="8915400" cy="2246769"/>
          </a:xfrm>
          <a:prstGeom prst="rect">
            <a:avLst/>
          </a:prstGeom>
          <a:solidFill>
            <a:schemeClr val="accent6">
              <a:lumMod val="75000"/>
              <a:alpha val="73000"/>
            </a:schemeClr>
          </a:solidFill>
        </p:spPr>
        <p:txBody>
          <a:bodyPr wrap="square">
            <a:spAutoFit/>
          </a:bodyPr>
          <a:lstStyle/>
          <a:p>
            <a:pPr lvl="0" algn="ctr" fontAlgn="base">
              <a:spcBef>
                <a:spcPct val="0"/>
              </a:spcBef>
              <a:spcAft>
                <a:spcPct val="0"/>
              </a:spcAft>
            </a:pPr>
            <a:r>
              <a:rPr lang="en-US" sz="28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Bertakwalah</a:t>
            </a:r>
            <a:r>
              <a:rPr lang="en-US" sz="28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kepada</a:t>
            </a:r>
            <a:r>
              <a:rPr lang="en-US" sz="28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Allah </a:t>
            </a:r>
            <a:r>
              <a:rPr lang="en-US" sz="28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Taala</a:t>
            </a:r>
            <a:r>
              <a:rPr lang="en-US" sz="28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8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pelajarilah</a:t>
            </a:r>
            <a:r>
              <a:rPr lang="en-US" sz="28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sejarah</a:t>
            </a:r>
            <a:r>
              <a:rPr lang="en-US" sz="28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28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SAW </a:t>
            </a:r>
            <a:r>
              <a:rPr lang="en-US" sz="28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8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tauladanilah</a:t>
            </a:r>
            <a:r>
              <a:rPr lang="en-US" sz="28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sunnah</a:t>
            </a:r>
            <a:r>
              <a:rPr lang="en-US" sz="28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Baginda</a:t>
            </a:r>
            <a:r>
              <a:rPr lang="en-US" sz="28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dalam</a:t>
            </a:r>
            <a:r>
              <a:rPr lang="en-US" sz="28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segenap</a:t>
            </a:r>
            <a:r>
              <a:rPr lang="en-US" sz="28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hal</a:t>
            </a:r>
            <a:r>
              <a:rPr lang="en-US" sz="28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termasuklah</a:t>
            </a:r>
            <a:r>
              <a:rPr lang="en-US" sz="28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mengambil</a:t>
            </a:r>
            <a:r>
              <a:rPr lang="en-US" sz="28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iktibar</a:t>
            </a:r>
            <a:r>
              <a:rPr lang="en-US" sz="28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daripada</a:t>
            </a:r>
            <a:r>
              <a:rPr lang="en-US" sz="28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hijrah</a:t>
            </a:r>
            <a:r>
              <a:rPr lang="en-US" sz="28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baginda</a:t>
            </a:r>
            <a:r>
              <a:rPr lang="en-US" sz="28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SAW..</a:t>
            </a:r>
            <a:endParaRPr lang="en-US" sz="28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endParaRPr>
          </a:p>
        </p:txBody>
      </p:sp>
      <p:sp>
        <p:nvSpPr>
          <p:cNvPr id="4" name="Rectangle 3"/>
          <p:cNvSpPr/>
          <p:nvPr/>
        </p:nvSpPr>
        <p:spPr>
          <a:xfrm>
            <a:off x="-36512" y="1398255"/>
            <a:ext cx="9144000" cy="1754326"/>
          </a:xfrm>
          <a:prstGeom prst="rect">
            <a:avLst/>
          </a:prstGeom>
          <a:noFill/>
        </p:spPr>
        <p:txBody>
          <a:bodyPr wrap="square">
            <a:spAutoFit/>
          </a:bodyPr>
          <a:lstStyle/>
          <a:p>
            <a:pPr algn="ctr" rtl="1"/>
            <a:r>
              <a:rPr lang="ar-EG"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اتَّقُوا اللهَ تَعَالَى، وَادْرُسُوْا سِيْرَةَ النَّبِيِّ صَلَّى اللهُ عَلَيْهِ وَسَلَّمَ وَاقْتَدُوْا بِه.</a:t>
            </a:r>
            <a:endParaRPr lang="ms-MY" sz="5400"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5" name="Rectangle 4"/>
          <p:cNvSpPr/>
          <p:nvPr/>
        </p:nvSpPr>
        <p:spPr>
          <a:xfrm>
            <a:off x="850921" y="188640"/>
            <a:ext cx="7500990" cy="584775"/>
          </a:xfrm>
          <a:prstGeom prst="rect">
            <a:avLst/>
          </a:prstGeom>
        </p:spPr>
        <p:txBody>
          <a:bodyPr wrap="square">
            <a:spAutoFit/>
          </a:bodyPr>
          <a:lstStyle/>
          <a:p>
            <a:pPr algn="ctr" fontAlgn="auto">
              <a:spcBef>
                <a:spcPts val="0"/>
              </a:spcBef>
              <a:spcAft>
                <a:spcPts val="0"/>
              </a:spcAft>
              <a:defRPr/>
            </a:pP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Wasiat</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Taqwa</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Tree>
    <p:extLst>
      <p:ext uri="{BB962C8B-B14F-4D97-AF65-F5344CB8AC3E}">
        <p14:creationId xmlns:p14="http://schemas.microsoft.com/office/powerpoint/2010/main" val="41744844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107504" y="260648"/>
            <a:ext cx="8928324" cy="553998"/>
          </a:xfrm>
          <a:prstGeom prst="rect">
            <a:avLst/>
          </a:prstGeom>
        </p:spPr>
        <p:txBody>
          <a:bodyPr wrap="square">
            <a:spAutoFit/>
          </a:bodyPr>
          <a:lstStyle/>
          <a:p>
            <a:pPr algn="ctr" fontAlgn="auto">
              <a:spcBef>
                <a:spcPts val="0"/>
              </a:spcBef>
              <a:spcAft>
                <a:spcPts val="0"/>
              </a:spcAft>
              <a:defRPr/>
            </a:pPr>
            <a:r>
              <a:rPr lang="en-US" sz="30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Mencontohi</a:t>
            </a:r>
            <a:r>
              <a:rPr lang="en-US" sz="30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a:t>
            </a:r>
            <a:r>
              <a:rPr lang="en-US" sz="30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enghijrahan</a:t>
            </a:r>
            <a:r>
              <a:rPr lang="en-US" sz="30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30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SAW</a:t>
            </a:r>
            <a:endParaRPr lang="en-US" sz="30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4" name="Snip Diagonal Corner Rectangle 3"/>
          <p:cNvSpPr/>
          <p:nvPr/>
        </p:nvSpPr>
        <p:spPr>
          <a:xfrm>
            <a:off x="1475656" y="2939881"/>
            <a:ext cx="6480720" cy="1446927"/>
          </a:xfrm>
          <a:prstGeom prst="snip2DiagRect">
            <a:avLst>
              <a:gd name="adj1" fmla="val 33586"/>
              <a:gd name="adj2" fmla="val 16667"/>
            </a:avLst>
          </a:prstGeom>
          <a:gradFill>
            <a:gsLst>
              <a:gs pos="0">
                <a:srgbClr val="FFF200"/>
              </a:gs>
              <a:gs pos="45000">
                <a:srgbClr val="FF7A00"/>
              </a:gs>
              <a:gs pos="70000">
                <a:srgbClr val="FF0300"/>
              </a:gs>
              <a:gs pos="100000">
                <a:srgbClr val="4D0808"/>
              </a:gs>
            </a:gsLst>
            <a:lin ang="0" scaled="0"/>
          </a:gradFill>
          <a:ln w="57150">
            <a:solidFill>
              <a:srgbClr val="FFFF00"/>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s-MY" sz="24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Pelbagai pelajaran dan iktibar dalam perjuangan mendaulatkan Islam</a:t>
            </a:r>
            <a:endParaRPr lang="ms-MY" sz="2400" b="1" dirty="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5" name="Snip Diagonal Corner Rectangle 4"/>
          <p:cNvSpPr/>
          <p:nvPr/>
        </p:nvSpPr>
        <p:spPr>
          <a:xfrm>
            <a:off x="1475656" y="4674840"/>
            <a:ext cx="6480720" cy="1418456"/>
          </a:xfrm>
          <a:prstGeom prst="snip2DiagRect">
            <a:avLst>
              <a:gd name="adj1" fmla="val 32419"/>
              <a:gd name="adj2" fmla="val 16667"/>
            </a:avLst>
          </a:prstGeom>
          <a:gradFill>
            <a:gsLst>
              <a:gs pos="0">
                <a:srgbClr val="FFF200"/>
              </a:gs>
              <a:gs pos="45000">
                <a:srgbClr val="FF7A00"/>
              </a:gs>
              <a:gs pos="70000">
                <a:srgbClr val="FF0300"/>
              </a:gs>
              <a:gs pos="100000">
                <a:srgbClr val="4D0808"/>
              </a:gs>
            </a:gsLst>
            <a:lin ang="0" scaled="0"/>
          </a:gradFill>
          <a:ln w="57150">
            <a:solidFill>
              <a:srgbClr val="FFFF00"/>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Hijrah</a:t>
            </a:r>
            <a:r>
              <a:rPr lang="en-US" sz="2400"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adalah</a:t>
            </a:r>
            <a:r>
              <a:rPr lang="en-US" sz="2400"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sebahagian</a:t>
            </a:r>
            <a:r>
              <a:rPr lang="en-US" sz="2400"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daripada</a:t>
            </a:r>
            <a:r>
              <a:rPr lang="en-US" sz="2400"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kehidupan</a:t>
            </a:r>
            <a:r>
              <a:rPr lang="en-US" sz="2400"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2400"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SAW</a:t>
            </a:r>
            <a:endParaRPr lang="ms-MY" sz="2400" dirty="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6" name="Down Arrow 5"/>
          <p:cNvSpPr/>
          <p:nvPr/>
        </p:nvSpPr>
        <p:spPr>
          <a:xfrm rot="16200000">
            <a:off x="854072" y="3404378"/>
            <a:ext cx="1107872" cy="517932"/>
          </a:xfrm>
          <a:prstGeom prst="downArrow">
            <a:avLst>
              <a:gd name="adj1" fmla="val 53864"/>
              <a:gd name="adj2" fmla="val 50000"/>
            </a:avLst>
          </a:prstGeom>
          <a:gradFill>
            <a:gsLst>
              <a:gs pos="0">
                <a:srgbClr val="000082"/>
              </a:gs>
              <a:gs pos="30000">
                <a:srgbClr val="66008F"/>
              </a:gs>
              <a:gs pos="64999">
                <a:srgbClr val="BA0066"/>
              </a:gs>
              <a:gs pos="89999">
                <a:srgbClr val="FF0000"/>
              </a:gs>
              <a:gs pos="100000">
                <a:srgbClr val="FF8200"/>
              </a:gs>
            </a:gsLst>
            <a:lin ang="0" scaled="0"/>
          </a:gradFill>
          <a:ln w="57150">
            <a:solidFill>
              <a:srgbClr val="FFFF00"/>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p>
        </p:txBody>
      </p:sp>
      <p:sp>
        <p:nvSpPr>
          <p:cNvPr id="7" name="Down Arrow 6"/>
          <p:cNvSpPr/>
          <p:nvPr/>
        </p:nvSpPr>
        <p:spPr>
          <a:xfrm rot="16200000">
            <a:off x="878778" y="5086074"/>
            <a:ext cx="1107872" cy="517932"/>
          </a:xfrm>
          <a:prstGeom prst="downArrow">
            <a:avLst>
              <a:gd name="adj1" fmla="val 53864"/>
              <a:gd name="adj2" fmla="val 50000"/>
            </a:avLst>
          </a:prstGeom>
          <a:gradFill>
            <a:gsLst>
              <a:gs pos="0">
                <a:srgbClr val="000082"/>
              </a:gs>
              <a:gs pos="30000">
                <a:srgbClr val="66008F"/>
              </a:gs>
              <a:gs pos="64999">
                <a:srgbClr val="BA0066"/>
              </a:gs>
              <a:gs pos="89999">
                <a:srgbClr val="FF0000"/>
              </a:gs>
              <a:gs pos="100000">
                <a:srgbClr val="FF8200"/>
              </a:gs>
            </a:gsLst>
            <a:lin ang="0" scaled="0"/>
          </a:gradFill>
          <a:ln w="57150">
            <a:solidFill>
              <a:srgbClr val="FFFF00"/>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p>
        </p:txBody>
      </p:sp>
      <p:sp>
        <p:nvSpPr>
          <p:cNvPr id="8" name="Rectangle 7"/>
          <p:cNvSpPr/>
          <p:nvPr/>
        </p:nvSpPr>
        <p:spPr>
          <a:xfrm>
            <a:off x="755576" y="1434480"/>
            <a:ext cx="7632848" cy="1224136"/>
          </a:xfrm>
          <a:prstGeom prst="rect">
            <a:avLst/>
          </a:prstGeom>
          <a:solidFill>
            <a:srgbClr val="00B0F0"/>
          </a:solidFill>
          <a:ln w="57150">
            <a:solidFill>
              <a:srgbClr val="FFFF00"/>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endParaRPr>
          </a:p>
          <a:p>
            <a:pPr algn="ctr"/>
            <a:r>
              <a:rPr lang="en-US" sz="2400"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Peristiwa</a:t>
            </a:r>
            <a:r>
              <a:rPr lang="en-US" sz="2400"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bersejarah</a:t>
            </a:r>
            <a:r>
              <a:rPr lang="en-US" sz="2400" dirty="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dalam</a:t>
            </a:r>
            <a:r>
              <a:rPr lang="en-US" sz="2400" dirty="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perkembangan</a:t>
            </a:r>
            <a:r>
              <a:rPr lang="en-US" sz="2400" dirty="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400" dirty="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penyebaran</a:t>
            </a:r>
            <a:r>
              <a:rPr lang="en-US" sz="2400" dirty="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dakwah</a:t>
            </a:r>
            <a:r>
              <a:rPr lang="en-US" sz="2400" dirty="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Islam</a:t>
            </a:r>
            <a:endParaRPr lang="ms-MY" sz="2400" dirty="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endParaRPr>
          </a:p>
          <a:p>
            <a:pPr algn="ctr"/>
            <a:endParaRPr lang="ms-MY"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41744844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323528" y="3487648"/>
            <a:ext cx="8568951" cy="2677656"/>
          </a:xfrm>
          <a:prstGeom prst="rect">
            <a:avLst/>
          </a:prstGeom>
          <a:solidFill>
            <a:schemeClr val="accent6">
              <a:lumMod val="75000"/>
              <a:alpha val="68000"/>
            </a:schemeClr>
          </a:solidFill>
        </p:spPr>
        <p:txBody>
          <a:bodyPr wrap="square">
            <a:spAutoFit/>
          </a:bodyPr>
          <a:lstStyle/>
          <a:p>
            <a:pPr algn="ctr"/>
            <a:r>
              <a:rPr lang="ms-MY" sz="28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“Sesungguhnya, adalah bagimu pada diri Rasulullah ity contoh ikutan yang baik, iaitu bagi orang yang sentiasa mengharapkan keredhaan Allah dan balasan baik hari akhirat, serta dia pula menyebut dan banyak mengingati Allah".</a:t>
            </a:r>
            <a:endParaRPr lang="ms-MY" sz="2800" b="1" i="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4" name="Rectangle 3"/>
          <p:cNvSpPr/>
          <p:nvPr/>
        </p:nvSpPr>
        <p:spPr>
          <a:xfrm>
            <a:off x="850921" y="116632"/>
            <a:ext cx="7500990" cy="830997"/>
          </a:xfrm>
          <a:prstGeom prst="rect">
            <a:avLst/>
          </a:prstGeom>
        </p:spPr>
        <p:txBody>
          <a:bodyPr wrap="square">
            <a:spAutoFit/>
          </a:bodyPr>
          <a:lstStyle/>
          <a:p>
            <a:pPr algn="ctr" fontAlgn="auto">
              <a:spcBef>
                <a:spcPts val="0"/>
              </a:spcBef>
              <a:spcAft>
                <a:spcPts val="0"/>
              </a:spcAft>
              <a:defRPr/>
            </a:pP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Firman</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Allah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Taala</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Dalam</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fontAlgn="auto">
              <a:spcBef>
                <a:spcPts val="0"/>
              </a:spcBef>
              <a:spcAft>
                <a:spcPts val="0"/>
              </a:spcAft>
              <a:defRPr/>
            </a:pP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Surah Al-</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Ahzab</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Ayat</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21</a:t>
            </a:r>
            <a:endPar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5" name="Rectangle 4"/>
          <p:cNvSpPr/>
          <p:nvPr/>
        </p:nvSpPr>
        <p:spPr>
          <a:xfrm>
            <a:off x="179512" y="1571308"/>
            <a:ext cx="8856984" cy="1569660"/>
          </a:xfrm>
          <a:prstGeom prst="rect">
            <a:avLst/>
          </a:prstGeom>
        </p:spPr>
        <p:txBody>
          <a:bodyPr wrap="square">
            <a:spAutoFit/>
          </a:bodyPr>
          <a:lstStyle/>
          <a:p>
            <a:pPr algn="ctr"/>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لَقَدْ كَانَ لَكُمْ فِي رَسُولِ </a:t>
            </a:r>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اللهِ </a:t>
            </a:r>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أُسْوَةٌ حَسَنَةٌ لِمَنْ كَانَ يَرْجُو </a:t>
            </a:r>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اللهَ </a:t>
            </a:r>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وَالْيَوْمَ الْآخِرَ وَذَكَرَ </a:t>
            </a:r>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اللهَ </a:t>
            </a:r>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كَثِيرًا</a:t>
            </a:r>
            <a:endParaRPr lang="ms-MY"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41744844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827584" y="44624"/>
            <a:ext cx="7500990" cy="1015663"/>
          </a:xfrm>
          <a:prstGeom prst="rect">
            <a:avLst/>
          </a:prstGeom>
        </p:spPr>
        <p:txBody>
          <a:bodyPr wrap="square">
            <a:spAutoFit/>
          </a:bodyPr>
          <a:lstStyle/>
          <a:p>
            <a:pPr algn="ctr" fontAlgn="auto">
              <a:spcBef>
                <a:spcPts val="0"/>
              </a:spcBef>
              <a:spcAft>
                <a:spcPts val="0"/>
              </a:spcAft>
              <a:defRPr/>
            </a:pP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Menghayati</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roh</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penghijrahan</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Rasulullah</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SAW</a:t>
            </a:r>
            <a:endPar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ounded Rectangle 3"/>
          <p:cNvSpPr/>
          <p:nvPr/>
        </p:nvSpPr>
        <p:spPr>
          <a:xfrm>
            <a:off x="3059832" y="1916834"/>
            <a:ext cx="5796135" cy="830944"/>
          </a:xfrm>
          <a:prstGeom prst="roundRect">
            <a:avLst>
              <a:gd name="adj" fmla="val 27293"/>
            </a:avLst>
          </a:prstGeom>
          <a:gradFill flip="none" rotWithShape="1">
            <a:gsLst>
              <a:gs pos="0">
                <a:srgbClr val="000000">
                  <a:lumMod val="47000"/>
                  <a:lumOff val="53000"/>
                </a:srgbClr>
              </a:gs>
              <a:gs pos="58000">
                <a:srgbClr val="000040"/>
              </a:gs>
              <a:gs pos="26000">
                <a:srgbClr val="400040"/>
              </a:gs>
              <a:gs pos="75000">
                <a:srgbClr val="8F0040"/>
              </a:gs>
              <a:gs pos="89999">
                <a:srgbClr val="F27300"/>
              </a:gs>
              <a:gs pos="100000">
                <a:srgbClr val="FFBF00"/>
              </a:gs>
            </a:gsLst>
            <a:lin ang="2700000" scaled="1"/>
            <a:tileRect/>
          </a:gradFill>
          <a:ln w="57150">
            <a:solidFill>
              <a:srgbClr val="00B0F0"/>
            </a:solidFill>
          </a:ln>
          <a:effectLst>
            <a:glow rad="101600">
              <a:schemeClr val="tx1">
                <a:alpha val="60000"/>
              </a:schemeClr>
            </a:glow>
          </a:effectLst>
          <a:scene3d>
            <a:camera prst="perspectiveAbove"/>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scene3d>
              <a:camera prst="perspectiveHeroicExtremeLeftFacing"/>
              <a:lightRig rig="threePt" dir="t"/>
            </a:scene3d>
          </a:bodyPr>
          <a:lstStyle/>
          <a:p>
            <a:pPr algn="ctr">
              <a:defRPr/>
            </a:pPr>
            <a:r>
              <a:rPr lang="en-US" sz="22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Memantapkan</a:t>
            </a:r>
            <a:r>
              <a:rPr lang="en-US" sz="22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sikap</a:t>
            </a:r>
            <a:r>
              <a:rPr lang="en-US" sz="22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dan</a:t>
            </a:r>
            <a:r>
              <a:rPr lang="en-US" sz="22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tindakan</a:t>
            </a:r>
            <a:r>
              <a:rPr lang="en-US" sz="22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endParaRPr lang="en-US" sz="22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5" name="Rounded Rectangle 4"/>
          <p:cNvSpPr/>
          <p:nvPr/>
        </p:nvSpPr>
        <p:spPr>
          <a:xfrm>
            <a:off x="3061793" y="2780929"/>
            <a:ext cx="5830687" cy="1008111"/>
          </a:xfrm>
          <a:prstGeom prst="roundRect">
            <a:avLst>
              <a:gd name="adj" fmla="val 27293"/>
            </a:avLst>
          </a:prstGeom>
          <a:gradFill flip="none" rotWithShape="1">
            <a:gsLst>
              <a:gs pos="0">
                <a:srgbClr val="000000">
                  <a:lumMod val="47000"/>
                  <a:lumOff val="53000"/>
                </a:srgbClr>
              </a:gs>
              <a:gs pos="58000">
                <a:srgbClr val="000040"/>
              </a:gs>
              <a:gs pos="26000">
                <a:srgbClr val="400040"/>
              </a:gs>
              <a:gs pos="75000">
                <a:srgbClr val="8F0040"/>
              </a:gs>
              <a:gs pos="89999">
                <a:srgbClr val="F27300"/>
              </a:gs>
              <a:gs pos="100000">
                <a:srgbClr val="FFBF00"/>
              </a:gs>
            </a:gsLst>
            <a:lin ang="2700000" scaled="1"/>
            <a:tileRect/>
          </a:gradFill>
          <a:ln w="57150">
            <a:solidFill>
              <a:srgbClr val="00B0F0"/>
            </a:solidFill>
          </a:ln>
          <a:effectLst>
            <a:glow rad="101600">
              <a:schemeClr val="tx1">
                <a:alpha val="60000"/>
              </a:schemeClr>
            </a:glow>
          </a:effectLst>
          <a:scene3d>
            <a:camera prst="perspectiveAbove"/>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scene3d>
              <a:camera prst="perspectiveHeroicExtremeLeftFacing"/>
              <a:lightRig rig="threePt" dir="t"/>
            </a:scene3d>
          </a:bodyPr>
          <a:lstStyle/>
          <a:p>
            <a:pPr algn="ctr">
              <a:defRPr/>
            </a:pPr>
            <a:r>
              <a:rPr lang="en-US" sz="24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Berubah</a:t>
            </a:r>
            <a:r>
              <a:rPr lang="en-US" sz="2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daripada</a:t>
            </a:r>
            <a:r>
              <a:rPr lang="en-US" sz="2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kebatilan</a:t>
            </a:r>
            <a:r>
              <a:rPr lang="en-US" sz="2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kepada</a:t>
            </a:r>
            <a:r>
              <a:rPr lang="en-US" sz="2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kebenaran</a:t>
            </a:r>
            <a:r>
              <a:rPr lang="en-US" sz="2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endParaRPr lang="en-US"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6" name="Rounded Rectangle 5"/>
          <p:cNvSpPr/>
          <p:nvPr/>
        </p:nvSpPr>
        <p:spPr>
          <a:xfrm>
            <a:off x="3090193" y="3789040"/>
            <a:ext cx="5802287" cy="1224135"/>
          </a:xfrm>
          <a:prstGeom prst="roundRect">
            <a:avLst>
              <a:gd name="adj" fmla="val 27293"/>
            </a:avLst>
          </a:prstGeom>
          <a:gradFill flip="none" rotWithShape="1">
            <a:gsLst>
              <a:gs pos="0">
                <a:srgbClr val="000000">
                  <a:lumMod val="47000"/>
                  <a:lumOff val="53000"/>
                </a:srgbClr>
              </a:gs>
              <a:gs pos="58000">
                <a:srgbClr val="000040"/>
              </a:gs>
              <a:gs pos="26000">
                <a:srgbClr val="400040"/>
              </a:gs>
              <a:gs pos="75000">
                <a:srgbClr val="8F0040"/>
              </a:gs>
              <a:gs pos="89999">
                <a:srgbClr val="F27300"/>
              </a:gs>
              <a:gs pos="100000">
                <a:srgbClr val="FFBF00"/>
              </a:gs>
            </a:gsLst>
            <a:lin ang="2700000" scaled="1"/>
            <a:tileRect/>
          </a:gradFill>
          <a:ln w="57150">
            <a:solidFill>
              <a:srgbClr val="00B0F0"/>
            </a:solidFill>
          </a:ln>
          <a:effectLst>
            <a:glow rad="101600">
              <a:schemeClr val="tx1">
                <a:alpha val="60000"/>
              </a:schemeClr>
            </a:glow>
          </a:effectLst>
          <a:scene3d>
            <a:camera prst="perspectiveAbove"/>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scene3d>
              <a:camera prst="perspectiveHeroicExtremeLeftFacing"/>
              <a:lightRig rig="threePt" dir="t"/>
            </a:scene3d>
          </a:bodyPr>
          <a:lstStyle/>
          <a:p>
            <a:pPr algn="ctr">
              <a:defRPr/>
            </a:pPr>
            <a:r>
              <a:rPr lang="en-US" sz="22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Keluar</a:t>
            </a:r>
            <a:r>
              <a:rPr lang="en-US" sz="22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daripada</a:t>
            </a:r>
            <a:r>
              <a:rPr lang="en-US" sz="22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perkara</a:t>
            </a:r>
            <a:r>
              <a:rPr lang="en-US" sz="22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mungkar</a:t>
            </a:r>
            <a:r>
              <a:rPr lang="en-US" sz="22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dengan</a:t>
            </a:r>
            <a:r>
              <a:rPr lang="en-US" sz="22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melibatkan</a:t>
            </a:r>
            <a:r>
              <a:rPr lang="en-US" sz="22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diri</a:t>
            </a:r>
            <a:r>
              <a:rPr lang="en-US" sz="22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dalam</a:t>
            </a:r>
            <a:r>
              <a:rPr lang="en-US" sz="22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aktiviti</a:t>
            </a:r>
            <a:r>
              <a:rPr lang="en-US" sz="22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kebajikan</a:t>
            </a:r>
            <a:endParaRPr lang="en-US" sz="22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7" name="Snip Diagonal Corner Rectangle 6"/>
          <p:cNvSpPr/>
          <p:nvPr/>
        </p:nvSpPr>
        <p:spPr>
          <a:xfrm>
            <a:off x="179513" y="1274466"/>
            <a:ext cx="2880320" cy="2946622"/>
          </a:xfrm>
          <a:prstGeom prst="snip2DiagRect">
            <a:avLst/>
          </a:prstGeom>
          <a:solidFill>
            <a:srgbClr val="C00000">
              <a:alpha val="73000"/>
            </a:srgbClr>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Kita </a:t>
            </a:r>
            <a:r>
              <a:rPr lang="en-US" sz="24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mungkin</a:t>
            </a:r>
            <a:r>
              <a:rPr lang="en-US" sz="24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tidak</a:t>
            </a:r>
            <a:r>
              <a:rPr lang="en-US" sz="24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mampu</a:t>
            </a:r>
            <a:r>
              <a:rPr lang="en-US" sz="24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berhijrah</a:t>
            </a:r>
            <a:r>
              <a:rPr lang="en-US" sz="24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4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berjuang</a:t>
            </a:r>
            <a:r>
              <a:rPr lang="en-US" sz="24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seperti</a:t>
            </a:r>
            <a:r>
              <a:rPr lang="en-US" sz="24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Rasulullah</a:t>
            </a:r>
            <a:r>
              <a:rPr lang="en-US" sz="24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SAW..</a:t>
            </a:r>
            <a:endParaRPr lang="ms-MY" sz="2400" b="1" dirty="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8" name="Right Arrow 7"/>
          <p:cNvSpPr/>
          <p:nvPr/>
        </p:nvSpPr>
        <p:spPr>
          <a:xfrm>
            <a:off x="2915816" y="1196752"/>
            <a:ext cx="4104456" cy="864096"/>
          </a:xfrm>
          <a:prstGeom prst="rightArrow">
            <a:avLst>
              <a:gd name="adj1" fmla="val 60571"/>
              <a:gd name="adj2" fmla="val 50000"/>
            </a:avLst>
          </a:prstGeom>
          <a:solidFill>
            <a:schemeClr val="accent5">
              <a:lumMod val="75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Berusahalah</a:t>
            </a:r>
            <a:r>
              <a:rPr lang="en-US" sz="2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untuk</a:t>
            </a:r>
            <a:r>
              <a:rPr lang="en-US" sz="2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t>
            </a:r>
            <a:endParaRPr lang="ms-MY" sz="2400" dirty="0"/>
          </a:p>
        </p:txBody>
      </p:sp>
      <p:sp>
        <p:nvSpPr>
          <p:cNvPr id="9" name="Rounded Rectangle 8"/>
          <p:cNvSpPr/>
          <p:nvPr/>
        </p:nvSpPr>
        <p:spPr>
          <a:xfrm>
            <a:off x="3025278" y="5013176"/>
            <a:ext cx="5939209" cy="1584176"/>
          </a:xfrm>
          <a:prstGeom prst="roundRect">
            <a:avLst>
              <a:gd name="adj" fmla="val 27293"/>
            </a:avLst>
          </a:prstGeom>
          <a:gradFill flip="none" rotWithShape="1">
            <a:gsLst>
              <a:gs pos="0">
                <a:srgbClr val="000000">
                  <a:lumMod val="47000"/>
                  <a:lumOff val="53000"/>
                </a:srgbClr>
              </a:gs>
              <a:gs pos="58000">
                <a:srgbClr val="000040"/>
              </a:gs>
              <a:gs pos="26000">
                <a:srgbClr val="400040"/>
              </a:gs>
              <a:gs pos="75000">
                <a:srgbClr val="8F0040"/>
              </a:gs>
              <a:gs pos="89999">
                <a:srgbClr val="F27300"/>
              </a:gs>
              <a:gs pos="100000">
                <a:srgbClr val="FFBF00"/>
              </a:gs>
            </a:gsLst>
            <a:lin ang="2700000" scaled="1"/>
            <a:tileRect/>
          </a:gradFill>
          <a:ln w="57150">
            <a:solidFill>
              <a:srgbClr val="00B0F0"/>
            </a:solidFill>
          </a:ln>
          <a:effectLst>
            <a:glow rad="101600">
              <a:schemeClr val="tx1">
                <a:alpha val="60000"/>
              </a:schemeClr>
            </a:glow>
          </a:effectLst>
          <a:scene3d>
            <a:camera prst="perspectiveAbove"/>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scene3d>
              <a:camera prst="perspectiveHeroicExtremeLeftFacing"/>
              <a:lightRig rig="threePt" dir="t"/>
            </a:scene3d>
          </a:bodyPr>
          <a:lstStyle/>
          <a:p>
            <a:pPr algn="ctr">
              <a:defRPr/>
            </a:pPr>
            <a:r>
              <a:rPr lang="en-US" sz="22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Tinggalkan</a:t>
            </a:r>
            <a:r>
              <a:rPr lang="en-US" sz="22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kebiasaan</a:t>
            </a:r>
            <a:r>
              <a:rPr lang="en-US" sz="22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berfoya-foya</a:t>
            </a:r>
            <a:r>
              <a:rPr lang="en-US" sz="22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dan</a:t>
            </a:r>
            <a:r>
              <a:rPr lang="en-US" sz="22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membuang</a:t>
            </a:r>
            <a:r>
              <a:rPr lang="en-US" sz="22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masa</a:t>
            </a:r>
            <a:r>
              <a:rPr lang="en-US" sz="22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Diganti</a:t>
            </a:r>
            <a:r>
              <a:rPr lang="en-US" sz="22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dengan</a:t>
            </a:r>
            <a:r>
              <a:rPr lang="en-US" sz="22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mengimarahkan</a:t>
            </a:r>
            <a:r>
              <a:rPr lang="en-US" sz="22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masjid, </a:t>
            </a:r>
            <a:r>
              <a:rPr lang="en-US" sz="22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sertai</a:t>
            </a:r>
            <a:r>
              <a:rPr lang="en-US" sz="22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majlis</a:t>
            </a:r>
            <a:r>
              <a:rPr lang="en-US" sz="22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ilmu</a:t>
            </a:r>
            <a:r>
              <a:rPr lang="en-US" sz="22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dan</a:t>
            </a:r>
            <a:r>
              <a:rPr lang="en-US" sz="22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sebagainya</a:t>
            </a:r>
            <a:endParaRPr lang="en-US" sz="22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Tree>
    <p:extLst>
      <p:ext uri="{BB962C8B-B14F-4D97-AF65-F5344CB8AC3E}">
        <p14:creationId xmlns:p14="http://schemas.microsoft.com/office/powerpoint/2010/main" val="417448446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TotalTime>
  <Words>1255</Words>
  <Application>Microsoft Office PowerPoint</Application>
  <PresentationFormat>On-screen Show (4:3)</PresentationFormat>
  <Paragraphs>116</Paragraphs>
  <Slides>36</Slides>
  <Notes>0</Notes>
  <HiddenSlides>0</HiddenSlides>
  <MMClips>0</MMClips>
  <ScaleCrop>false</ScaleCrop>
  <HeadingPairs>
    <vt:vector size="4" baseType="variant">
      <vt:variant>
        <vt:lpstr>Theme</vt:lpstr>
      </vt:variant>
      <vt:variant>
        <vt:i4>4</vt:i4>
      </vt:variant>
      <vt:variant>
        <vt:lpstr>Slide Titles</vt:lpstr>
      </vt:variant>
      <vt:variant>
        <vt:i4>36</vt:i4>
      </vt:variant>
    </vt:vector>
  </HeadingPairs>
  <TitlesOfParts>
    <vt:vector size="40" baseType="lpstr">
      <vt:lpstr>Office Theme</vt:lpstr>
      <vt:lpstr>3_Office Theme</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ACER</dc:creator>
  <cp:lastModifiedBy>wanshahril</cp:lastModifiedBy>
  <cp:revision>4</cp:revision>
  <dcterms:created xsi:type="dcterms:W3CDTF">2014-11-05T05:50:29Z</dcterms:created>
  <dcterms:modified xsi:type="dcterms:W3CDTF">2014-11-06T01:31:33Z</dcterms:modified>
</cp:coreProperties>
</file>